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modernComment_10A_133F4399.xml" ContentType="application/vnd.ms-powerpoint.comments+xml"/>
  <Override PartName="/ppt/comments/modernComment_10C_DE3BB2FD.xml" ContentType="application/vnd.ms-powerpoint.comments+xml"/>
  <Override PartName="/ppt/comments/modernComment_10D_D12F5068.xml" ContentType="application/vnd.ms-powerpoint.comments+xml"/>
  <Override PartName="/ppt/comments/modernComment_111_487726CD.xml" ContentType="application/vnd.ms-powerpoint.comments+xml"/>
  <Override PartName="/ppt/comments/modernComment_112_25530DDC.xml" ContentType="application/vnd.ms-powerpoint.comments+xml"/>
  <Override PartName="/ppt/comments/modernComment_117_8AF11122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267616-6A91-1C36-6AD2-1DAA66770CE2}" name="S-Ramakanth Rayanchi" initials="SRR" userId="S::S-Ramakanth.Rayanchi@consultdss.com::8e2cb8d5-6cbd-4d94-8a07-ed8d6a82970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D7B1EF-1AFD-48E0-ADB3-FB67AC2BA0B4}" v="72" dt="2023-06-21T05:31:18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-Ramakanth Rayanchi" userId="8e2cb8d5-6cbd-4d94-8a07-ed8d6a829703" providerId="ADAL" clId="{CDD7B1EF-1AFD-48E0-ADB3-FB67AC2BA0B4}"/>
    <pc:docChg chg="undo custSel addSld delSld modSld">
      <pc:chgData name="S-Ramakanth Rayanchi" userId="8e2cb8d5-6cbd-4d94-8a07-ed8d6a829703" providerId="ADAL" clId="{CDD7B1EF-1AFD-48E0-ADB3-FB67AC2BA0B4}" dt="2023-06-26T09:36:33.032" v="251" actId="47"/>
      <pc:docMkLst>
        <pc:docMk/>
      </pc:docMkLst>
      <pc:sldChg chg="addSp modSp mod setBg addAnim">
        <pc:chgData name="S-Ramakanth Rayanchi" userId="8e2cb8d5-6cbd-4d94-8a07-ed8d6a829703" providerId="ADAL" clId="{CDD7B1EF-1AFD-48E0-ADB3-FB67AC2BA0B4}" dt="2023-06-19T11:49:38.276" v="47"/>
        <pc:sldMkLst>
          <pc:docMk/>
          <pc:sldMk cId="2585430639" sldId="256"/>
        </pc:sldMkLst>
        <pc:spChg chg="mod">
          <ac:chgData name="S-Ramakanth Rayanchi" userId="8e2cb8d5-6cbd-4d94-8a07-ed8d6a829703" providerId="ADAL" clId="{CDD7B1EF-1AFD-48E0-ADB3-FB67AC2BA0B4}" dt="2023-06-19T11:49:38.276" v="46" actId="26606"/>
          <ac:spMkLst>
            <pc:docMk/>
            <pc:sldMk cId="2585430639" sldId="256"/>
            <ac:spMk id="2" creationId="{ABCC8D02-BBBC-C4A9-8435-A8A37B960ADC}"/>
          </ac:spMkLst>
        </pc:spChg>
        <pc:spChg chg="mod">
          <ac:chgData name="S-Ramakanth Rayanchi" userId="8e2cb8d5-6cbd-4d94-8a07-ed8d6a829703" providerId="ADAL" clId="{CDD7B1EF-1AFD-48E0-ADB3-FB67AC2BA0B4}" dt="2023-06-19T11:49:38.276" v="46" actId="26606"/>
          <ac:spMkLst>
            <pc:docMk/>
            <pc:sldMk cId="2585430639" sldId="256"/>
            <ac:spMk id="3" creationId="{D8E953EB-F8F1-F43B-6996-3936032D50EE}"/>
          </ac:spMkLst>
        </pc:spChg>
        <pc:spChg chg="add">
          <ac:chgData name="S-Ramakanth Rayanchi" userId="8e2cb8d5-6cbd-4d94-8a07-ed8d6a829703" providerId="ADAL" clId="{CDD7B1EF-1AFD-48E0-ADB3-FB67AC2BA0B4}" dt="2023-06-19T11:49:38.276" v="46" actId="26606"/>
          <ac:spMkLst>
            <pc:docMk/>
            <pc:sldMk cId="2585430639" sldId="256"/>
            <ac:spMk id="13" creationId="{66D61E08-70C3-48D8-BEA0-787111DC30DA}"/>
          </ac:spMkLst>
        </pc:spChg>
        <pc:spChg chg="add">
          <ac:chgData name="S-Ramakanth Rayanchi" userId="8e2cb8d5-6cbd-4d94-8a07-ed8d6a829703" providerId="ADAL" clId="{CDD7B1EF-1AFD-48E0-ADB3-FB67AC2BA0B4}" dt="2023-06-19T11:49:38.276" v="46" actId="26606"/>
          <ac:spMkLst>
            <pc:docMk/>
            <pc:sldMk cId="2585430639" sldId="256"/>
            <ac:spMk id="15" creationId="{FC55298F-0AE5-478E-AD2B-03C2614C5833}"/>
          </ac:spMkLst>
        </pc:spChg>
        <pc:spChg chg="add">
          <ac:chgData name="S-Ramakanth Rayanchi" userId="8e2cb8d5-6cbd-4d94-8a07-ed8d6a829703" providerId="ADAL" clId="{CDD7B1EF-1AFD-48E0-ADB3-FB67AC2BA0B4}" dt="2023-06-19T11:49:38.276" v="46" actId="26606"/>
          <ac:spMkLst>
            <pc:docMk/>
            <pc:sldMk cId="2585430639" sldId="256"/>
            <ac:spMk id="17" creationId="{C180E4EA-0B63-4779-A895-7E90E71088F3}"/>
          </ac:spMkLst>
        </pc:spChg>
        <pc:spChg chg="add">
          <ac:chgData name="S-Ramakanth Rayanchi" userId="8e2cb8d5-6cbd-4d94-8a07-ed8d6a829703" providerId="ADAL" clId="{CDD7B1EF-1AFD-48E0-ADB3-FB67AC2BA0B4}" dt="2023-06-19T11:49:38.276" v="46" actId="26606"/>
          <ac:spMkLst>
            <pc:docMk/>
            <pc:sldMk cId="2585430639" sldId="256"/>
            <ac:spMk id="19" creationId="{CEE01D9D-3DE8-4EED-B0D3-8F3C79CC7673}"/>
          </ac:spMkLst>
        </pc:spChg>
        <pc:spChg chg="add">
          <ac:chgData name="S-Ramakanth Rayanchi" userId="8e2cb8d5-6cbd-4d94-8a07-ed8d6a829703" providerId="ADAL" clId="{CDD7B1EF-1AFD-48E0-ADB3-FB67AC2BA0B4}" dt="2023-06-19T11:49:38.276" v="46" actId="26606"/>
          <ac:spMkLst>
            <pc:docMk/>
            <pc:sldMk cId="2585430639" sldId="256"/>
            <ac:spMk id="21" creationId="{89AF5CE9-607F-43F4-8983-DCD6DA4051FD}"/>
          </ac:spMkLst>
        </pc:spChg>
        <pc:spChg chg="add">
          <ac:chgData name="S-Ramakanth Rayanchi" userId="8e2cb8d5-6cbd-4d94-8a07-ed8d6a829703" providerId="ADAL" clId="{CDD7B1EF-1AFD-48E0-ADB3-FB67AC2BA0B4}" dt="2023-06-19T11:49:38.276" v="46" actId="26606"/>
          <ac:spMkLst>
            <pc:docMk/>
            <pc:sldMk cId="2585430639" sldId="256"/>
            <ac:spMk id="23" creationId="{6EEA2DBD-9E1E-4521-8C01-F32AD18A89E3}"/>
          </ac:spMkLst>
        </pc:spChg>
        <pc:spChg chg="add">
          <ac:chgData name="S-Ramakanth Rayanchi" userId="8e2cb8d5-6cbd-4d94-8a07-ed8d6a829703" providerId="ADAL" clId="{CDD7B1EF-1AFD-48E0-ADB3-FB67AC2BA0B4}" dt="2023-06-19T11:49:38.276" v="46" actId="26606"/>
          <ac:spMkLst>
            <pc:docMk/>
            <pc:sldMk cId="2585430639" sldId="256"/>
            <ac:spMk id="25" creationId="{15BBD2C1-BA9B-46A9-A27A-33498B169272}"/>
          </ac:spMkLst>
        </pc:spChg>
        <pc:picChg chg="add">
          <ac:chgData name="S-Ramakanth Rayanchi" userId="8e2cb8d5-6cbd-4d94-8a07-ed8d6a829703" providerId="ADAL" clId="{CDD7B1EF-1AFD-48E0-ADB3-FB67AC2BA0B4}" dt="2023-06-19T11:49:38.276" v="46" actId="26606"/>
          <ac:picMkLst>
            <pc:docMk/>
            <pc:sldMk cId="2585430639" sldId="256"/>
            <ac:picMk id="5" creationId="{0EC54AA3-B185-35AE-D855-EFFD642A4432}"/>
          </ac:picMkLst>
        </pc:picChg>
        <pc:cxnChg chg="add">
          <ac:chgData name="S-Ramakanth Rayanchi" userId="8e2cb8d5-6cbd-4d94-8a07-ed8d6a829703" providerId="ADAL" clId="{CDD7B1EF-1AFD-48E0-ADB3-FB67AC2BA0B4}" dt="2023-06-19T11:49:38.276" v="46" actId="26606"/>
          <ac:cxnSpMkLst>
            <pc:docMk/>
            <pc:sldMk cId="2585430639" sldId="256"/>
            <ac:cxnSpMk id="9" creationId="{A57C1A16-B8AB-4D99-A195-A38F556A6486}"/>
          </ac:cxnSpMkLst>
        </pc:cxnChg>
        <pc:cxnChg chg="add">
          <ac:chgData name="S-Ramakanth Rayanchi" userId="8e2cb8d5-6cbd-4d94-8a07-ed8d6a829703" providerId="ADAL" clId="{CDD7B1EF-1AFD-48E0-ADB3-FB67AC2BA0B4}" dt="2023-06-19T11:49:38.276" v="46" actId="26606"/>
          <ac:cxnSpMkLst>
            <pc:docMk/>
            <pc:sldMk cId="2585430639" sldId="256"/>
            <ac:cxnSpMk id="11" creationId="{F8A9B20B-D1DD-4573-B5EC-558029519236}"/>
          </ac:cxnSpMkLst>
        </pc:cxnChg>
      </pc:sldChg>
      <pc:sldChg chg="addSp modSp new mod setBg">
        <pc:chgData name="S-Ramakanth Rayanchi" userId="8e2cb8d5-6cbd-4d94-8a07-ed8d6a829703" providerId="ADAL" clId="{CDD7B1EF-1AFD-48E0-ADB3-FB67AC2BA0B4}" dt="2023-06-19T11:52:12.654" v="112" actId="22"/>
        <pc:sldMkLst>
          <pc:docMk/>
          <pc:sldMk cId="3441131910" sldId="257"/>
        </pc:sldMkLst>
        <pc:spChg chg="mod">
          <ac:chgData name="S-Ramakanth Rayanchi" userId="8e2cb8d5-6cbd-4d94-8a07-ed8d6a829703" providerId="ADAL" clId="{CDD7B1EF-1AFD-48E0-ADB3-FB67AC2BA0B4}" dt="2023-06-19T11:49:48.251" v="48" actId="26606"/>
          <ac:spMkLst>
            <pc:docMk/>
            <pc:sldMk cId="3441131910" sldId="257"/>
            <ac:spMk id="2" creationId="{5582A76B-FCCA-90AB-F08D-71E9668D5327}"/>
          </ac:spMkLst>
        </pc:spChg>
        <pc:spChg chg="mod">
          <ac:chgData name="S-Ramakanth Rayanchi" userId="8e2cb8d5-6cbd-4d94-8a07-ed8d6a829703" providerId="ADAL" clId="{CDD7B1EF-1AFD-48E0-ADB3-FB67AC2BA0B4}" dt="2023-06-19T11:49:48.251" v="48" actId="26606"/>
          <ac:spMkLst>
            <pc:docMk/>
            <pc:sldMk cId="3441131910" sldId="257"/>
            <ac:spMk id="3" creationId="{9597B7C2-F0C1-5FB9-BE6C-C3A8ABAADF83}"/>
          </ac:spMkLst>
        </pc:spChg>
        <pc:spChg chg="add">
          <ac:chgData name="S-Ramakanth Rayanchi" userId="8e2cb8d5-6cbd-4d94-8a07-ed8d6a829703" providerId="ADAL" clId="{CDD7B1EF-1AFD-48E0-ADB3-FB67AC2BA0B4}" dt="2023-06-19T11:49:48.251" v="48" actId="26606"/>
          <ac:spMkLst>
            <pc:docMk/>
            <pc:sldMk cId="3441131910" sldId="257"/>
            <ac:spMk id="8" creationId="{E80B86A7-A1EC-475B-9166-88902B033A38}"/>
          </ac:spMkLst>
        </pc:spChg>
        <pc:spChg chg="add">
          <ac:chgData name="S-Ramakanth Rayanchi" userId="8e2cb8d5-6cbd-4d94-8a07-ed8d6a829703" providerId="ADAL" clId="{CDD7B1EF-1AFD-48E0-ADB3-FB67AC2BA0B4}" dt="2023-06-19T11:49:48.251" v="48" actId="26606"/>
          <ac:spMkLst>
            <pc:docMk/>
            <pc:sldMk cId="3441131910" sldId="257"/>
            <ac:spMk id="10" creationId="{C2C29CB1-9F74-4879-A6AF-AEA67B6F1F4D}"/>
          </ac:spMkLst>
        </pc:spChg>
        <pc:spChg chg="add">
          <ac:chgData name="S-Ramakanth Rayanchi" userId="8e2cb8d5-6cbd-4d94-8a07-ed8d6a829703" providerId="ADAL" clId="{CDD7B1EF-1AFD-48E0-ADB3-FB67AC2BA0B4}" dt="2023-06-19T11:49:48.251" v="48" actId="26606"/>
          <ac:spMkLst>
            <pc:docMk/>
            <pc:sldMk cId="3441131910" sldId="257"/>
            <ac:spMk id="12" creationId="{7E2C7115-5336-410C-AD71-0F0952A2E5A7}"/>
          </ac:spMkLst>
        </pc:spChg>
        <pc:picChg chg="add">
          <ac:chgData name="S-Ramakanth Rayanchi" userId="8e2cb8d5-6cbd-4d94-8a07-ed8d6a829703" providerId="ADAL" clId="{CDD7B1EF-1AFD-48E0-ADB3-FB67AC2BA0B4}" dt="2023-06-19T11:52:12.654" v="112" actId="22"/>
          <ac:picMkLst>
            <pc:docMk/>
            <pc:sldMk cId="3441131910" sldId="257"/>
            <ac:picMk id="5" creationId="{F2E64A74-CB2D-A7E1-7DA2-A26E7F7594FE}"/>
          </ac:picMkLst>
        </pc:picChg>
      </pc:sldChg>
      <pc:sldChg chg="addSp delSp add del setBg delDesignElem">
        <pc:chgData name="S-Ramakanth Rayanchi" userId="8e2cb8d5-6cbd-4d94-8a07-ed8d6a829703" providerId="ADAL" clId="{CDD7B1EF-1AFD-48E0-ADB3-FB67AC2BA0B4}" dt="2023-06-19T11:49:59.194" v="75"/>
        <pc:sldMkLst>
          <pc:docMk/>
          <pc:sldMk cId="1492927770" sldId="258"/>
        </pc:sldMkLst>
        <pc:spChg chg="add del">
          <ac:chgData name="S-Ramakanth Rayanchi" userId="8e2cb8d5-6cbd-4d94-8a07-ed8d6a829703" providerId="ADAL" clId="{CDD7B1EF-1AFD-48E0-ADB3-FB67AC2BA0B4}" dt="2023-06-19T11:49:59.194" v="75"/>
          <ac:spMkLst>
            <pc:docMk/>
            <pc:sldMk cId="1492927770" sldId="258"/>
            <ac:spMk id="8" creationId="{E80B86A7-A1EC-475B-9166-88902B033A38}"/>
          </ac:spMkLst>
        </pc:spChg>
        <pc:spChg chg="add del">
          <ac:chgData name="S-Ramakanth Rayanchi" userId="8e2cb8d5-6cbd-4d94-8a07-ed8d6a829703" providerId="ADAL" clId="{CDD7B1EF-1AFD-48E0-ADB3-FB67AC2BA0B4}" dt="2023-06-19T11:49:59.194" v="75"/>
          <ac:spMkLst>
            <pc:docMk/>
            <pc:sldMk cId="1492927770" sldId="258"/>
            <ac:spMk id="10" creationId="{C2C29CB1-9F74-4879-A6AF-AEA67B6F1F4D}"/>
          </ac:spMkLst>
        </pc:spChg>
        <pc:spChg chg="add del">
          <ac:chgData name="S-Ramakanth Rayanchi" userId="8e2cb8d5-6cbd-4d94-8a07-ed8d6a829703" providerId="ADAL" clId="{CDD7B1EF-1AFD-48E0-ADB3-FB67AC2BA0B4}" dt="2023-06-19T11:49:59.194" v="75"/>
          <ac:spMkLst>
            <pc:docMk/>
            <pc:sldMk cId="1492927770" sldId="258"/>
            <ac:spMk id="12" creationId="{7E2C7115-5336-410C-AD71-0F0952A2E5A7}"/>
          </ac:spMkLst>
        </pc:spChg>
      </pc:sldChg>
      <pc:sldChg chg="addSp delSp add mod setBg delDesignElem">
        <pc:chgData name="S-Ramakanth Rayanchi" userId="8e2cb8d5-6cbd-4d94-8a07-ed8d6a829703" providerId="ADAL" clId="{CDD7B1EF-1AFD-48E0-ADB3-FB67AC2BA0B4}" dt="2023-06-19T11:52:22.186" v="113" actId="22"/>
        <pc:sldMkLst>
          <pc:docMk/>
          <pc:sldMk cId="2266346118" sldId="258"/>
        </pc:sldMkLst>
        <pc:spChg chg="del">
          <ac:chgData name="S-Ramakanth Rayanchi" userId="8e2cb8d5-6cbd-4d94-8a07-ed8d6a829703" providerId="ADAL" clId="{CDD7B1EF-1AFD-48E0-ADB3-FB67AC2BA0B4}" dt="2023-06-19T11:50:01.871" v="77"/>
          <ac:spMkLst>
            <pc:docMk/>
            <pc:sldMk cId="2266346118" sldId="258"/>
            <ac:spMk id="8" creationId="{E80B86A7-A1EC-475B-9166-88902B033A38}"/>
          </ac:spMkLst>
        </pc:spChg>
        <pc:spChg chg="del">
          <ac:chgData name="S-Ramakanth Rayanchi" userId="8e2cb8d5-6cbd-4d94-8a07-ed8d6a829703" providerId="ADAL" clId="{CDD7B1EF-1AFD-48E0-ADB3-FB67AC2BA0B4}" dt="2023-06-19T11:50:01.871" v="77"/>
          <ac:spMkLst>
            <pc:docMk/>
            <pc:sldMk cId="2266346118" sldId="258"/>
            <ac:spMk id="10" creationId="{C2C29CB1-9F74-4879-A6AF-AEA67B6F1F4D}"/>
          </ac:spMkLst>
        </pc:spChg>
        <pc:spChg chg="del">
          <ac:chgData name="S-Ramakanth Rayanchi" userId="8e2cb8d5-6cbd-4d94-8a07-ed8d6a829703" providerId="ADAL" clId="{CDD7B1EF-1AFD-48E0-ADB3-FB67AC2BA0B4}" dt="2023-06-19T11:50:01.871" v="77"/>
          <ac:spMkLst>
            <pc:docMk/>
            <pc:sldMk cId="2266346118" sldId="258"/>
            <ac:spMk id="12" creationId="{7E2C7115-5336-410C-AD71-0F0952A2E5A7}"/>
          </ac:spMkLst>
        </pc:spChg>
        <pc:picChg chg="add">
          <ac:chgData name="S-Ramakanth Rayanchi" userId="8e2cb8d5-6cbd-4d94-8a07-ed8d6a829703" providerId="ADAL" clId="{CDD7B1EF-1AFD-48E0-ADB3-FB67AC2BA0B4}" dt="2023-06-19T11:52:22.186" v="113" actId="22"/>
          <ac:picMkLst>
            <pc:docMk/>
            <pc:sldMk cId="2266346118" sldId="258"/>
            <ac:picMk id="5" creationId="{DE9A9060-3DB7-E26D-59E8-762EE5FC7F2F}"/>
          </ac:picMkLst>
        </pc:picChg>
      </pc:sldChg>
      <pc:sldChg chg="addSp delSp add del setBg delDesignElem">
        <pc:chgData name="S-Ramakanth Rayanchi" userId="8e2cb8d5-6cbd-4d94-8a07-ed8d6a829703" providerId="ADAL" clId="{CDD7B1EF-1AFD-48E0-ADB3-FB67AC2BA0B4}" dt="2023-06-19T11:49:58.445" v="74"/>
        <pc:sldMkLst>
          <pc:docMk/>
          <pc:sldMk cId="2158156450" sldId="259"/>
        </pc:sldMkLst>
        <pc:spChg chg="add del">
          <ac:chgData name="S-Ramakanth Rayanchi" userId="8e2cb8d5-6cbd-4d94-8a07-ed8d6a829703" providerId="ADAL" clId="{CDD7B1EF-1AFD-48E0-ADB3-FB67AC2BA0B4}" dt="2023-06-19T11:49:58.445" v="74"/>
          <ac:spMkLst>
            <pc:docMk/>
            <pc:sldMk cId="2158156450" sldId="259"/>
            <ac:spMk id="8" creationId="{E80B86A7-A1EC-475B-9166-88902B033A38}"/>
          </ac:spMkLst>
        </pc:spChg>
        <pc:spChg chg="add del">
          <ac:chgData name="S-Ramakanth Rayanchi" userId="8e2cb8d5-6cbd-4d94-8a07-ed8d6a829703" providerId="ADAL" clId="{CDD7B1EF-1AFD-48E0-ADB3-FB67AC2BA0B4}" dt="2023-06-19T11:49:58.445" v="74"/>
          <ac:spMkLst>
            <pc:docMk/>
            <pc:sldMk cId="2158156450" sldId="259"/>
            <ac:spMk id="10" creationId="{C2C29CB1-9F74-4879-A6AF-AEA67B6F1F4D}"/>
          </ac:spMkLst>
        </pc:spChg>
        <pc:spChg chg="add del">
          <ac:chgData name="S-Ramakanth Rayanchi" userId="8e2cb8d5-6cbd-4d94-8a07-ed8d6a829703" providerId="ADAL" clId="{CDD7B1EF-1AFD-48E0-ADB3-FB67AC2BA0B4}" dt="2023-06-19T11:49:58.445" v="74"/>
          <ac:spMkLst>
            <pc:docMk/>
            <pc:sldMk cId="2158156450" sldId="259"/>
            <ac:spMk id="12" creationId="{7E2C7115-5336-410C-AD71-0F0952A2E5A7}"/>
          </ac:spMkLst>
        </pc:spChg>
      </pc:sldChg>
      <pc:sldChg chg="addSp delSp add mod setBg delDesignElem">
        <pc:chgData name="S-Ramakanth Rayanchi" userId="8e2cb8d5-6cbd-4d94-8a07-ed8d6a829703" providerId="ADAL" clId="{CDD7B1EF-1AFD-48E0-ADB3-FB67AC2BA0B4}" dt="2023-06-19T11:56:13.366" v="114" actId="22"/>
        <pc:sldMkLst>
          <pc:docMk/>
          <pc:sldMk cId="3931482745" sldId="259"/>
        </pc:sldMkLst>
        <pc:spChg chg="del">
          <ac:chgData name="S-Ramakanth Rayanchi" userId="8e2cb8d5-6cbd-4d94-8a07-ed8d6a829703" providerId="ADAL" clId="{CDD7B1EF-1AFD-48E0-ADB3-FB67AC2BA0B4}" dt="2023-06-19T11:50:02.288" v="79"/>
          <ac:spMkLst>
            <pc:docMk/>
            <pc:sldMk cId="3931482745" sldId="259"/>
            <ac:spMk id="8" creationId="{E80B86A7-A1EC-475B-9166-88902B033A38}"/>
          </ac:spMkLst>
        </pc:spChg>
        <pc:spChg chg="del">
          <ac:chgData name="S-Ramakanth Rayanchi" userId="8e2cb8d5-6cbd-4d94-8a07-ed8d6a829703" providerId="ADAL" clId="{CDD7B1EF-1AFD-48E0-ADB3-FB67AC2BA0B4}" dt="2023-06-19T11:50:02.288" v="79"/>
          <ac:spMkLst>
            <pc:docMk/>
            <pc:sldMk cId="3931482745" sldId="259"/>
            <ac:spMk id="10" creationId="{C2C29CB1-9F74-4879-A6AF-AEA67B6F1F4D}"/>
          </ac:spMkLst>
        </pc:spChg>
        <pc:spChg chg="del">
          <ac:chgData name="S-Ramakanth Rayanchi" userId="8e2cb8d5-6cbd-4d94-8a07-ed8d6a829703" providerId="ADAL" clId="{CDD7B1EF-1AFD-48E0-ADB3-FB67AC2BA0B4}" dt="2023-06-19T11:50:02.288" v="79"/>
          <ac:spMkLst>
            <pc:docMk/>
            <pc:sldMk cId="3931482745" sldId="259"/>
            <ac:spMk id="12" creationId="{7E2C7115-5336-410C-AD71-0F0952A2E5A7}"/>
          </ac:spMkLst>
        </pc:spChg>
        <pc:picChg chg="add">
          <ac:chgData name="S-Ramakanth Rayanchi" userId="8e2cb8d5-6cbd-4d94-8a07-ed8d6a829703" providerId="ADAL" clId="{CDD7B1EF-1AFD-48E0-ADB3-FB67AC2BA0B4}" dt="2023-06-19T11:56:13.366" v="114" actId="22"/>
          <ac:picMkLst>
            <pc:docMk/>
            <pc:sldMk cId="3931482745" sldId="259"/>
            <ac:picMk id="5" creationId="{FF68294A-F95D-FA62-4EA7-0FBA32C828D0}"/>
          </ac:picMkLst>
        </pc:picChg>
      </pc:sldChg>
      <pc:sldChg chg="addSp delSp add del setBg delDesignElem">
        <pc:chgData name="S-Ramakanth Rayanchi" userId="8e2cb8d5-6cbd-4d94-8a07-ed8d6a829703" providerId="ADAL" clId="{CDD7B1EF-1AFD-48E0-ADB3-FB67AC2BA0B4}" dt="2023-06-19T11:49:57.403" v="73"/>
        <pc:sldMkLst>
          <pc:docMk/>
          <pc:sldMk cId="798727783" sldId="260"/>
        </pc:sldMkLst>
        <pc:spChg chg="add del">
          <ac:chgData name="S-Ramakanth Rayanchi" userId="8e2cb8d5-6cbd-4d94-8a07-ed8d6a829703" providerId="ADAL" clId="{CDD7B1EF-1AFD-48E0-ADB3-FB67AC2BA0B4}" dt="2023-06-19T11:49:57.403" v="73"/>
          <ac:spMkLst>
            <pc:docMk/>
            <pc:sldMk cId="798727783" sldId="260"/>
            <ac:spMk id="8" creationId="{E80B86A7-A1EC-475B-9166-88902B033A38}"/>
          </ac:spMkLst>
        </pc:spChg>
        <pc:spChg chg="add del">
          <ac:chgData name="S-Ramakanth Rayanchi" userId="8e2cb8d5-6cbd-4d94-8a07-ed8d6a829703" providerId="ADAL" clId="{CDD7B1EF-1AFD-48E0-ADB3-FB67AC2BA0B4}" dt="2023-06-19T11:49:57.403" v="73"/>
          <ac:spMkLst>
            <pc:docMk/>
            <pc:sldMk cId="798727783" sldId="260"/>
            <ac:spMk id="10" creationId="{C2C29CB1-9F74-4879-A6AF-AEA67B6F1F4D}"/>
          </ac:spMkLst>
        </pc:spChg>
        <pc:spChg chg="add del">
          <ac:chgData name="S-Ramakanth Rayanchi" userId="8e2cb8d5-6cbd-4d94-8a07-ed8d6a829703" providerId="ADAL" clId="{CDD7B1EF-1AFD-48E0-ADB3-FB67AC2BA0B4}" dt="2023-06-19T11:49:57.403" v="73"/>
          <ac:spMkLst>
            <pc:docMk/>
            <pc:sldMk cId="798727783" sldId="260"/>
            <ac:spMk id="12" creationId="{7E2C7115-5336-410C-AD71-0F0952A2E5A7}"/>
          </ac:spMkLst>
        </pc:spChg>
      </pc:sldChg>
      <pc:sldChg chg="addSp delSp add mod setBg delDesignElem">
        <pc:chgData name="S-Ramakanth Rayanchi" userId="8e2cb8d5-6cbd-4d94-8a07-ed8d6a829703" providerId="ADAL" clId="{CDD7B1EF-1AFD-48E0-ADB3-FB67AC2BA0B4}" dt="2023-06-19T11:56:18.252" v="115" actId="22"/>
        <pc:sldMkLst>
          <pc:docMk/>
          <pc:sldMk cId="4262221610" sldId="260"/>
        </pc:sldMkLst>
        <pc:spChg chg="del">
          <ac:chgData name="S-Ramakanth Rayanchi" userId="8e2cb8d5-6cbd-4d94-8a07-ed8d6a829703" providerId="ADAL" clId="{CDD7B1EF-1AFD-48E0-ADB3-FB67AC2BA0B4}" dt="2023-06-19T11:50:02.573" v="81"/>
          <ac:spMkLst>
            <pc:docMk/>
            <pc:sldMk cId="4262221610" sldId="260"/>
            <ac:spMk id="8" creationId="{E80B86A7-A1EC-475B-9166-88902B033A38}"/>
          </ac:spMkLst>
        </pc:spChg>
        <pc:spChg chg="del">
          <ac:chgData name="S-Ramakanth Rayanchi" userId="8e2cb8d5-6cbd-4d94-8a07-ed8d6a829703" providerId="ADAL" clId="{CDD7B1EF-1AFD-48E0-ADB3-FB67AC2BA0B4}" dt="2023-06-19T11:50:02.573" v="81"/>
          <ac:spMkLst>
            <pc:docMk/>
            <pc:sldMk cId="4262221610" sldId="260"/>
            <ac:spMk id="10" creationId="{C2C29CB1-9F74-4879-A6AF-AEA67B6F1F4D}"/>
          </ac:spMkLst>
        </pc:spChg>
        <pc:spChg chg="del">
          <ac:chgData name="S-Ramakanth Rayanchi" userId="8e2cb8d5-6cbd-4d94-8a07-ed8d6a829703" providerId="ADAL" clId="{CDD7B1EF-1AFD-48E0-ADB3-FB67AC2BA0B4}" dt="2023-06-19T11:50:02.573" v="81"/>
          <ac:spMkLst>
            <pc:docMk/>
            <pc:sldMk cId="4262221610" sldId="260"/>
            <ac:spMk id="12" creationId="{7E2C7115-5336-410C-AD71-0F0952A2E5A7}"/>
          </ac:spMkLst>
        </pc:spChg>
        <pc:picChg chg="add">
          <ac:chgData name="S-Ramakanth Rayanchi" userId="8e2cb8d5-6cbd-4d94-8a07-ed8d6a829703" providerId="ADAL" clId="{CDD7B1EF-1AFD-48E0-ADB3-FB67AC2BA0B4}" dt="2023-06-19T11:56:18.252" v="115" actId="22"/>
          <ac:picMkLst>
            <pc:docMk/>
            <pc:sldMk cId="4262221610" sldId="260"/>
            <ac:picMk id="5" creationId="{F82E737E-69C4-3566-FB27-028D1EACE5A7}"/>
          </ac:picMkLst>
        </pc:picChg>
      </pc:sldChg>
      <pc:sldChg chg="addSp delSp modSp add mod setBg delDesignElem">
        <pc:chgData name="S-Ramakanth Rayanchi" userId="8e2cb8d5-6cbd-4d94-8a07-ed8d6a829703" providerId="ADAL" clId="{CDD7B1EF-1AFD-48E0-ADB3-FB67AC2BA0B4}" dt="2023-06-19T11:57:13.982" v="117" actId="1036"/>
        <pc:sldMkLst>
          <pc:docMk/>
          <pc:sldMk cId="2548547637" sldId="261"/>
        </pc:sldMkLst>
        <pc:spChg chg="del">
          <ac:chgData name="S-Ramakanth Rayanchi" userId="8e2cb8d5-6cbd-4d94-8a07-ed8d6a829703" providerId="ADAL" clId="{CDD7B1EF-1AFD-48E0-ADB3-FB67AC2BA0B4}" dt="2023-06-19T11:50:02.821" v="83"/>
          <ac:spMkLst>
            <pc:docMk/>
            <pc:sldMk cId="2548547637" sldId="261"/>
            <ac:spMk id="8" creationId="{E80B86A7-A1EC-475B-9166-88902B033A38}"/>
          </ac:spMkLst>
        </pc:spChg>
        <pc:spChg chg="del">
          <ac:chgData name="S-Ramakanth Rayanchi" userId="8e2cb8d5-6cbd-4d94-8a07-ed8d6a829703" providerId="ADAL" clId="{CDD7B1EF-1AFD-48E0-ADB3-FB67AC2BA0B4}" dt="2023-06-19T11:50:02.821" v="83"/>
          <ac:spMkLst>
            <pc:docMk/>
            <pc:sldMk cId="2548547637" sldId="261"/>
            <ac:spMk id="10" creationId="{C2C29CB1-9F74-4879-A6AF-AEA67B6F1F4D}"/>
          </ac:spMkLst>
        </pc:spChg>
        <pc:spChg chg="del">
          <ac:chgData name="S-Ramakanth Rayanchi" userId="8e2cb8d5-6cbd-4d94-8a07-ed8d6a829703" providerId="ADAL" clId="{CDD7B1EF-1AFD-48E0-ADB3-FB67AC2BA0B4}" dt="2023-06-19T11:50:02.821" v="83"/>
          <ac:spMkLst>
            <pc:docMk/>
            <pc:sldMk cId="2548547637" sldId="261"/>
            <ac:spMk id="12" creationId="{7E2C7115-5336-410C-AD71-0F0952A2E5A7}"/>
          </ac:spMkLst>
        </pc:spChg>
        <pc:picChg chg="add mod">
          <ac:chgData name="S-Ramakanth Rayanchi" userId="8e2cb8d5-6cbd-4d94-8a07-ed8d6a829703" providerId="ADAL" clId="{CDD7B1EF-1AFD-48E0-ADB3-FB67AC2BA0B4}" dt="2023-06-19T11:57:13.982" v="117" actId="1036"/>
          <ac:picMkLst>
            <pc:docMk/>
            <pc:sldMk cId="2548547637" sldId="261"/>
            <ac:picMk id="5" creationId="{FFA8D1B8-DC3F-A7B5-400F-2104EC02FC3B}"/>
          </ac:picMkLst>
        </pc:picChg>
      </pc:sldChg>
      <pc:sldChg chg="addSp delSp add del setBg delDesignElem">
        <pc:chgData name="S-Ramakanth Rayanchi" userId="8e2cb8d5-6cbd-4d94-8a07-ed8d6a829703" providerId="ADAL" clId="{CDD7B1EF-1AFD-48E0-ADB3-FB67AC2BA0B4}" dt="2023-06-19T11:49:57.140" v="72"/>
        <pc:sldMkLst>
          <pc:docMk/>
          <pc:sldMk cId="3373362791" sldId="261"/>
        </pc:sldMkLst>
        <pc:spChg chg="add del">
          <ac:chgData name="S-Ramakanth Rayanchi" userId="8e2cb8d5-6cbd-4d94-8a07-ed8d6a829703" providerId="ADAL" clId="{CDD7B1EF-1AFD-48E0-ADB3-FB67AC2BA0B4}" dt="2023-06-19T11:49:57.140" v="72"/>
          <ac:spMkLst>
            <pc:docMk/>
            <pc:sldMk cId="3373362791" sldId="261"/>
            <ac:spMk id="8" creationId="{E80B86A7-A1EC-475B-9166-88902B033A38}"/>
          </ac:spMkLst>
        </pc:spChg>
        <pc:spChg chg="add del">
          <ac:chgData name="S-Ramakanth Rayanchi" userId="8e2cb8d5-6cbd-4d94-8a07-ed8d6a829703" providerId="ADAL" clId="{CDD7B1EF-1AFD-48E0-ADB3-FB67AC2BA0B4}" dt="2023-06-19T11:49:57.140" v="72"/>
          <ac:spMkLst>
            <pc:docMk/>
            <pc:sldMk cId="3373362791" sldId="261"/>
            <ac:spMk id="10" creationId="{C2C29CB1-9F74-4879-A6AF-AEA67B6F1F4D}"/>
          </ac:spMkLst>
        </pc:spChg>
        <pc:spChg chg="add del">
          <ac:chgData name="S-Ramakanth Rayanchi" userId="8e2cb8d5-6cbd-4d94-8a07-ed8d6a829703" providerId="ADAL" clId="{CDD7B1EF-1AFD-48E0-ADB3-FB67AC2BA0B4}" dt="2023-06-19T11:49:57.140" v="72"/>
          <ac:spMkLst>
            <pc:docMk/>
            <pc:sldMk cId="3373362791" sldId="261"/>
            <ac:spMk id="12" creationId="{7E2C7115-5336-410C-AD71-0F0952A2E5A7}"/>
          </ac:spMkLst>
        </pc:spChg>
      </pc:sldChg>
      <pc:sldChg chg="addSp delSp add mod setBg delDesignElem">
        <pc:chgData name="S-Ramakanth Rayanchi" userId="8e2cb8d5-6cbd-4d94-8a07-ed8d6a829703" providerId="ADAL" clId="{CDD7B1EF-1AFD-48E0-ADB3-FB67AC2BA0B4}" dt="2023-06-19T11:57:16.287" v="118" actId="22"/>
        <pc:sldMkLst>
          <pc:docMk/>
          <pc:sldMk cId="3641159926" sldId="262"/>
        </pc:sldMkLst>
        <pc:spChg chg="del">
          <ac:chgData name="S-Ramakanth Rayanchi" userId="8e2cb8d5-6cbd-4d94-8a07-ed8d6a829703" providerId="ADAL" clId="{CDD7B1EF-1AFD-48E0-ADB3-FB67AC2BA0B4}" dt="2023-06-19T11:50:03.022" v="85"/>
          <ac:spMkLst>
            <pc:docMk/>
            <pc:sldMk cId="3641159926" sldId="262"/>
            <ac:spMk id="8" creationId="{E80B86A7-A1EC-475B-9166-88902B033A38}"/>
          </ac:spMkLst>
        </pc:spChg>
        <pc:spChg chg="del">
          <ac:chgData name="S-Ramakanth Rayanchi" userId="8e2cb8d5-6cbd-4d94-8a07-ed8d6a829703" providerId="ADAL" clId="{CDD7B1EF-1AFD-48E0-ADB3-FB67AC2BA0B4}" dt="2023-06-19T11:50:03.022" v="85"/>
          <ac:spMkLst>
            <pc:docMk/>
            <pc:sldMk cId="3641159926" sldId="262"/>
            <ac:spMk id="10" creationId="{C2C29CB1-9F74-4879-A6AF-AEA67B6F1F4D}"/>
          </ac:spMkLst>
        </pc:spChg>
        <pc:spChg chg="del">
          <ac:chgData name="S-Ramakanth Rayanchi" userId="8e2cb8d5-6cbd-4d94-8a07-ed8d6a829703" providerId="ADAL" clId="{CDD7B1EF-1AFD-48E0-ADB3-FB67AC2BA0B4}" dt="2023-06-19T11:50:03.022" v="85"/>
          <ac:spMkLst>
            <pc:docMk/>
            <pc:sldMk cId="3641159926" sldId="262"/>
            <ac:spMk id="12" creationId="{7E2C7115-5336-410C-AD71-0F0952A2E5A7}"/>
          </ac:spMkLst>
        </pc:spChg>
        <pc:picChg chg="add">
          <ac:chgData name="S-Ramakanth Rayanchi" userId="8e2cb8d5-6cbd-4d94-8a07-ed8d6a829703" providerId="ADAL" clId="{CDD7B1EF-1AFD-48E0-ADB3-FB67AC2BA0B4}" dt="2023-06-19T11:57:16.287" v="118" actId="22"/>
          <ac:picMkLst>
            <pc:docMk/>
            <pc:sldMk cId="3641159926" sldId="262"/>
            <ac:picMk id="5" creationId="{34A5601B-E71C-4959-B41B-D8CD288C6D75}"/>
          </ac:picMkLst>
        </pc:picChg>
      </pc:sldChg>
      <pc:sldChg chg="addSp delSp add del setBg delDesignElem">
        <pc:chgData name="S-Ramakanth Rayanchi" userId="8e2cb8d5-6cbd-4d94-8a07-ed8d6a829703" providerId="ADAL" clId="{CDD7B1EF-1AFD-48E0-ADB3-FB67AC2BA0B4}" dt="2023-06-19T11:49:56.923" v="71"/>
        <pc:sldMkLst>
          <pc:docMk/>
          <pc:sldMk cId="4030199078" sldId="262"/>
        </pc:sldMkLst>
        <pc:spChg chg="add del">
          <ac:chgData name="S-Ramakanth Rayanchi" userId="8e2cb8d5-6cbd-4d94-8a07-ed8d6a829703" providerId="ADAL" clId="{CDD7B1EF-1AFD-48E0-ADB3-FB67AC2BA0B4}" dt="2023-06-19T11:49:56.923" v="71"/>
          <ac:spMkLst>
            <pc:docMk/>
            <pc:sldMk cId="4030199078" sldId="262"/>
            <ac:spMk id="8" creationId="{E80B86A7-A1EC-475B-9166-88902B033A38}"/>
          </ac:spMkLst>
        </pc:spChg>
        <pc:spChg chg="add del">
          <ac:chgData name="S-Ramakanth Rayanchi" userId="8e2cb8d5-6cbd-4d94-8a07-ed8d6a829703" providerId="ADAL" clId="{CDD7B1EF-1AFD-48E0-ADB3-FB67AC2BA0B4}" dt="2023-06-19T11:49:56.923" v="71"/>
          <ac:spMkLst>
            <pc:docMk/>
            <pc:sldMk cId="4030199078" sldId="262"/>
            <ac:spMk id="10" creationId="{C2C29CB1-9F74-4879-A6AF-AEA67B6F1F4D}"/>
          </ac:spMkLst>
        </pc:spChg>
        <pc:spChg chg="add del">
          <ac:chgData name="S-Ramakanth Rayanchi" userId="8e2cb8d5-6cbd-4d94-8a07-ed8d6a829703" providerId="ADAL" clId="{CDD7B1EF-1AFD-48E0-ADB3-FB67AC2BA0B4}" dt="2023-06-19T11:49:56.923" v="71"/>
          <ac:spMkLst>
            <pc:docMk/>
            <pc:sldMk cId="4030199078" sldId="262"/>
            <ac:spMk id="12" creationId="{7E2C7115-5336-410C-AD71-0F0952A2E5A7}"/>
          </ac:spMkLst>
        </pc:spChg>
      </pc:sldChg>
      <pc:sldChg chg="addSp delSp add del setBg delDesignElem">
        <pc:chgData name="S-Ramakanth Rayanchi" userId="8e2cb8d5-6cbd-4d94-8a07-ed8d6a829703" providerId="ADAL" clId="{CDD7B1EF-1AFD-48E0-ADB3-FB67AC2BA0B4}" dt="2023-06-19T11:49:56.716" v="70"/>
        <pc:sldMkLst>
          <pc:docMk/>
          <pc:sldMk cId="2043295587" sldId="263"/>
        </pc:sldMkLst>
        <pc:spChg chg="add del">
          <ac:chgData name="S-Ramakanth Rayanchi" userId="8e2cb8d5-6cbd-4d94-8a07-ed8d6a829703" providerId="ADAL" clId="{CDD7B1EF-1AFD-48E0-ADB3-FB67AC2BA0B4}" dt="2023-06-19T11:49:56.716" v="70"/>
          <ac:spMkLst>
            <pc:docMk/>
            <pc:sldMk cId="2043295587" sldId="263"/>
            <ac:spMk id="8" creationId="{E80B86A7-A1EC-475B-9166-88902B033A38}"/>
          </ac:spMkLst>
        </pc:spChg>
        <pc:spChg chg="add del">
          <ac:chgData name="S-Ramakanth Rayanchi" userId="8e2cb8d5-6cbd-4d94-8a07-ed8d6a829703" providerId="ADAL" clId="{CDD7B1EF-1AFD-48E0-ADB3-FB67AC2BA0B4}" dt="2023-06-19T11:49:56.716" v="70"/>
          <ac:spMkLst>
            <pc:docMk/>
            <pc:sldMk cId="2043295587" sldId="263"/>
            <ac:spMk id="10" creationId="{C2C29CB1-9F74-4879-A6AF-AEA67B6F1F4D}"/>
          </ac:spMkLst>
        </pc:spChg>
        <pc:spChg chg="add del">
          <ac:chgData name="S-Ramakanth Rayanchi" userId="8e2cb8d5-6cbd-4d94-8a07-ed8d6a829703" providerId="ADAL" clId="{CDD7B1EF-1AFD-48E0-ADB3-FB67AC2BA0B4}" dt="2023-06-19T11:49:56.716" v="70"/>
          <ac:spMkLst>
            <pc:docMk/>
            <pc:sldMk cId="2043295587" sldId="263"/>
            <ac:spMk id="12" creationId="{7E2C7115-5336-410C-AD71-0F0952A2E5A7}"/>
          </ac:spMkLst>
        </pc:spChg>
      </pc:sldChg>
      <pc:sldChg chg="addSp delSp add mod setBg delDesignElem">
        <pc:chgData name="S-Ramakanth Rayanchi" userId="8e2cb8d5-6cbd-4d94-8a07-ed8d6a829703" providerId="ADAL" clId="{CDD7B1EF-1AFD-48E0-ADB3-FB67AC2BA0B4}" dt="2023-06-19T11:57:21.217" v="119" actId="22"/>
        <pc:sldMkLst>
          <pc:docMk/>
          <pc:sldMk cId="3932168510" sldId="263"/>
        </pc:sldMkLst>
        <pc:spChg chg="del">
          <ac:chgData name="S-Ramakanth Rayanchi" userId="8e2cb8d5-6cbd-4d94-8a07-ed8d6a829703" providerId="ADAL" clId="{CDD7B1EF-1AFD-48E0-ADB3-FB67AC2BA0B4}" dt="2023-06-19T11:50:03.260" v="87"/>
          <ac:spMkLst>
            <pc:docMk/>
            <pc:sldMk cId="3932168510" sldId="263"/>
            <ac:spMk id="8" creationId="{E80B86A7-A1EC-475B-9166-88902B033A38}"/>
          </ac:spMkLst>
        </pc:spChg>
        <pc:spChg chg="del">
          <ac:chgData name="S-Ramakanth Rayanchi" userId="8e2cb8d5-6cbd-4d94-8a07-ed8d6a829703" providerId="ADAL" clId="{CDD7B1EF-1AFD-48E0-ADB3-FB67AC2BA0B4}" dt="2023-06-19T11:50:03.260" v="87"/>
          <ac:spMkLst>
            <pc:docMk/>
            <pc:sldMk cId="3932168510" sldId="263"/>
            <ac:spMk id="10" creationId="{C2C29CB1-9F74-4879-A6AF-AEA67B6F1F4D}"/>
          </ac:spMkLst>
        </pc:spChg>
        <pc:spChg chg="del">
          <ac:chgData name="S-Ramakanth Rayanchi" userId="8e2cb8d5-6cbd-4d94-8a07-ed8d6a829703" providerId="ADAL" clId="{CDD7B1EF-1AFD-48E0-ADB3-FB67AC2BA0B4}" dt="2023-06-19T11:50:03.260" v="87"/>
          <ac:spMkLst>
            <pc:docMk/>
            <pc:sldMk cId="3932168510" sldId="263"/>
            <ac:spMk id="12" creationId="{7E2C7115-5336-410C-AD71-0F0952A2E5A7}"/>
          </ac:spMkLst>
        </pc:spChg>
        <pc:picChg chg="add">
          <ac:chgData name="S-Ramakanth Rayanchi" userId="8e2cb8d5-6cbd-4d94-8a07-ed8d6a829703" providerId="ADAL" clId="{CDD7B1EF-1AFD-48E0-ADB3-FB67AC2BA0B4}" dt="2023-06-19T11:57:21.217" v="119" actId="22"/>
          <ac:picMkLst>
            <pc:docMk/>
            <pc:sldMk cId="3932168510" sldId="263"/>
            <ac:picMk id="5" creationId="{AEEC97B3-C729-4E1B-7EF7-22F3F0A426FB}"/>
          </ac:picMkLst>
        </pc:picChg>
      </pc:sldChg>
      <pc:sldChg chg="addSp delSp add del setBg delDesignElem">
        <pc:chgData name="S-Ramakanth Rayanchi" userId="8e2cb8d5-6cbd-4d94-8a07-ed8d6a829703" providerId="ADAL" clId="{CDD7B1EF-1AFD-48E0-ADB3-FB67AC2BA0B4}" dt="2023-06-19T11:49:56.491" v="69"/>
        <pc:sldMkLst>
          <pc:docMk/>
          <pc:sldMk cId="3520299359" sldId="264"/>
        </pc:sldMkLst>
        <pc:spChg chg="add del">
          <ac:chgData name="S-Ramakanth Rayanchi" userId="8e2cb8d5-6cbd-4d94-8a07-ed8d6a829703" providerId="ADAL" clId="{CDD7B1EF-1AFD-48E0-ADB3-FB67AC2BA0B4}" dt="2023-06-19T11:49:56.491" v="69"/>
          <ac:spMkLst>
            <pc:docMk/>
            <pc:sldMk cId="3520299359" sldId="264"/>
            <ac:spMk id="8" creationId="{E80B86A7-A1EC-475B-9166-88902B033A38}"/>
          </ac:spMkLst>
        </pc:spChg>
        <pc:spChg chg="add del">
          <ac:chgData name="S-Ramakanth Rayanchi" userId="8e2cb8d5-6cbd-4d94-8a07-ed8d6a829703" providerId="ADAL" clId="{CDD7B1EF-1AFD-48E0-ADB3-FB67AC2BA0B4}" dt="2023-06-19T11:49:56.491" v="69"/>
          <ac:spMkLst>
            <pc:docMk/>
            <pc:sldMk cId="3520299359" sldId="264"/>
            <ac:spMk id="10" creationId="{C2C29CB1-9F74-4879-A6AF-AEA67B6F1F4D}"/>
          </ac:spMkLst>
        </pc:spChg>
        <pc:spChg chg="add del">
          <ac:chgData name="S-Ramakanth Rayanchi" userId="8e2cb8d5-6cbd-4d94-8a07-ed8d6a829703" providerId="ADAL" clId="{CDD7B1EF-1AFD-48E0-ADB3-FB67AC2BA0B4}" dt="2023-06-19T11:49:56.491" v="69"/>
          <ac:spMkLst>
            <pc:docMk/>
            <pc:sldMk cId="3520299359" sldId="264"/>
            <ac:spMk id="12" creationId="{7E2C7115-5336-410C-AD71-0F0952A2E5A7}"/>
          </ac:spMkLst>
        </pc:spChg>
      </pc:sldChg>
      <pc:sldChg chg="addSp delSp add mod setBg delDesignElem">
        <pc:chgData name="S-Ramakanth Rayanchi" userId="8e2cb8d5-6cbd-4d94-8a07-ed8d6a829703" providerId="ADAL" clId="{CDD7B1EF-1AFD-48E0-ADB3-FB67AC2BA0B4}" dt="2023-06-19T11:57:32.162" v="120" actId="22"/>
        <pc:sldMkLst>
          <pc:docMk/>
          <pc:sldMk cId="4180166419" sldId="264"/>
        </pc:sldMkLst>
        <pc:spChg chg="del">
          <ac:chgData name="S-Ramakanth Rayanchi" userId="8e2cb8d5-6cbd-4d94-8a07-ed8d6a829703" providerId="ADAL" clId="{CDD7B1EF-1AFD-48E0-ADB3-FB67AC2BA0B4}" dt="2023-06-19T11:50:03.476" v="89"/>
          <ac:spMkLst>
            <pc:docMk/>
            <pc:sldMk cId="4180166419" sldId="264"/>
            <ac:spMk id="8" creationId="{E80B86A7-A1EC-475B-9166-88902B033A38}"/>
          </ac:spMkLst>
        </pc:spChg>
        <pc:spChg chg="del">
          <ac:chgData name="S-Ramakanth Rayanchi" userId="8e2cb8d5-6cbd-4d94-8a07-ed8d6a829703" providerId="ADAL" clId="{CDD7B1EF-1AFD-48E0-ADB3-FB67AC2BA0B4}" dt="2023-06-19T11:50:03.476" v="89"/>
          <ac:spMkLst>
            <pc:docMk/>
            <pc:sldMk cId="4180166419" sldId="264"/>
            <ac:spMk id="10" creationId="{C2C29CB1-9F74-4879-A6AF-AEA67B6F1F4D}"/>
          </ac:spMkLst>
        </pc:spChg>
        <pc:spChg chg="del">
          <ac:chgData name="S-Ramakanth Rayanchi" userId="8e2cb8d5-6cbd-4d94-8a07-ed8d6a829703" providerId="ADAL" clId="{CDD7B1EF-1AFD-48E0-ADB3-FB67AC2BA0B4}" dt="2023-06-19T11:50:03.476" v="89"/>
          <ac:spMkLst>
            <pc:docMk/>
            <pc:sldMk cId="4180166419" sldId="264"/>
            <ac:spMk id="12" creationId="{7E2C7115-5336-410C-AD71-0F0952A2E5A7}"/>
          </ac:spMkLst>
        </pc:spChg>
        <pc:picChg chg="add">
          <ac:chgData name="S-Ramakanth Rayanchi" userId="8e2cb8d5-6cbd-4d94-8a07-ed8d6a829703" providerId="ADAL" clId="{CDD7B1EF-1AFD-48E0-ADB3-FB67AC2BA0B4}" dt="2023-06-19T11:57:32.162" v="120" actId="22"/>
          <ac:picMkLst>
            <pc:docMk/>
            <pc:sldMk cId="4180166419" sldId="264"/>
            <ac:picMk id="5" creationId="{59CCDAA9-FE33-6F32-0E88-9CA5DD1D0E80}"/>
          </ac:picMkLst>
        </pc:picChg>
      </pc:sldChg>
      <pc:sldChg chg="addSp delSp add mod setBg delDesignElem">
        <pc:chgData name="S-Ramakanth Rayanchi" userId="8e2cb8d5-6cbd-4d94-8a07-ed8d6a829703" providerId="ADAL" clId="{CDD7B1EF-1AFD-48E0-ADB3-FB67AC2BA0B4}" dt="2023-06-19T11:58:08.891" v="121" actId="22"/>
        <pc:sldMkLst>
          <pc:docMk/>
          <pc:sldMk cId="2947217903" sldId="265"/>
        </pc:sldMkLst>
        <pc:spChg chg="del">
          <ac:chgData name="S-Ramakanth Rayanchi" userId="8e2cb8d5-6cbd-4d94-8a07-ed8d6a829703" providerId="ADAL" clId="{CDD7B1EF-1AFD-48E0-ADB3-FB67AC2BA0B4}" dt="2023-06-19T11:50:03.678" v="91"/>
          <ac:spMkLst>
            <pc:docMk/>
            <pc:sldMk cId="2947217903" sldId="265"/>
            <ac:spMk id="8" creationId="{E80B86A7-A1EC-475B-9166-88902B033A38}"/>
          </ac:spMkLst>
        </pc:spChg>
        <pc:spChg chg="del">
          <ac:chgData name="S-Ramakanth Rayanchi" userId="8e2cb8d5-6cbd-4d94-8a07-ed8d6a829703" providerId="ADAL" clId="{CDD7B1EF-1AFD-48E0-ADB3-FB67AC2BA0B4}" dt="2023-06-19T11:50:03.678" v="91"/>
          <ac:spMkLst>
            <pc:docMk/>
            <pc:sldMk cId="2947217903" sldId="265"/>
            <ac:spMk id="10" creationId="{C2C29CB1-9F74-4879-A6AF-AEA67B6F1F4D}"/>
          </ac:spMkLst>
        </pc:spChg>
        <pc:spChg chg="del">
          <ac:chgData name="S-Ramakanth Rayanchi" userId="8e2cb8d5-6cbd-4d94-8a07-ed8d6a829703" providerId="ADAL" clId="{CDD7B1EF-1AFD-48E0-ADB3-FB67AC2BA0B4}" dt="2023-06-19T11:50:03.678" v="91"/>
          <ac:spMkLst>
            <pc:docMk/>
            <pc:sldMk cId="2947217903" sldId="265"/>
            <ac:spMk id="12" creationId="{7E2C7115-5336-410C-AD71-0F0952A2E5A7}"/>
          </ac:spMkLst>
        </pc:spChg>
        <pc:picChg chg="add">
          <ac:chgData name="S-Ramakanth Rayanchi" userId="8e2cb8d5-6cbd-4d94-8a07-ed8d6a829703" providerId="ADAL" clId="{CDD7B1EF-1AFD-48E0-ADB3-FB67AC2BA0B4}" dt="2023-06-19T11:58:08.891" v="121" actId="22"/>
          <ac:picMkLst>
            <pc:docMk/>
            <pc:sldMk cId="2947217903" sldId="265"/>
            <ac:picMk id="5" creationId="{AEC3FA44-40FA-5E19-C030-5E8AC4C89EDB}"/>
          </ac:picMkLst>
        </pc:picChg>
      </pc:sldChg>
      <pc:sldChg chg="addSp delSp add del setBg delDesignElem">
        <pc:chgData name="S-Ramakanth Rayanchi" userId="8e2cb8d5-6cbd-4d94-8a07-ed8d6a829703" providerId="ADAL" clId="{CDD7B1EF-1AFD-48E0-ADB3-FB67AC2BA0B4}" dt="2023-06-19T11:49:56.299" v="68"/>
        <pc:sldMkLst>
          <pc:docMk/>
          <pc:sldMk cId="3010982437" sldId="265"/>
        </pc:sldMkLst>
        <pc:spChg chg="add del">
          <ac:chgData name="S-Ramakanth Rayanchi" userId="8e2cb8d5-6cbd-4d94-8a07-ed8d6a829703" providerId="ADAL" clId="{CDD7B1EF-1AFD-48E0-ADB3-FB67AC2BA0B4}" dt="2023-06-19T11:49:56.299" v="68"/>
          <ac:spMkLst>
            <pc:docMk/>
            <pc:sldMk cId="3010982437" sldId="265"/>
            <ac:spMk id="8" creationId="{E80B86A7-A1EC-475B-9166-88902B033A38}"/>
          </ac:spMkLst>
        </pc:spChg>
        <pc:spChg chg="add del">
          <ac:chgData name="S-Ramakanth Rayanchi" userId="8e2cb8d5-6cbd-4d94-8a07-ed8d6a829703" providerId="ADAL" clId="{CDD7B1EF-1AFD-48E0-ADB3-FB67AC2BA0B4}" dt="2023-06-19T11:49:56.299" v="68"/>
          <ac:spMkLst>
            <pc:docMk/>
            <pc:sldMk cId="3010982437" sldId="265"/>
            <ac:spMk id="10" creationId="{C2C29CB1-9F74-4879-A6AF-AEA67B6F1F4D}"/>
          </ac:spMkLst>
        </pc:spChg>
        <pc:spChg chg="add del">
          <ac:chgData name="S-Ramakanth Rayanchi" userId="8e2cb8d5-6cbd-4d94-8a07-ed8d6a829703" providerId="ADAL" clId="{CDD7B1EF-1AFD-48E0-ADB3-FB67AC2BA0B4}" dt="2023-06-19T11:49:56.299" v="68"/>
          <ac:spMkLst>
            <pc:docMk/>
            <pc:sldMk cId="3010982437" sldId="265"/>
            <ac:spMk id="12" creationId="{7E2C7115-5336-410C-AD71-0F0952A2E5A7}"/>
          </ac:spMkLst>
        </pc:spChg>
      </pc:sldChg>
      <pc:sldChg chg="addSp delSp add mod setBg delDesignElem addCm">
        <pc:chgData name="S-Ramakanth Rayanchi" userId="8e2cb8d5-6cbd-4d94-8a07-ed8d6a829703" providerId="ADAL" clId="{CDD7B1EF-1AFD-48E0-ADB3-FB67AC2BA0B4}" dt="2023-06-19T12:00:57.457" v="124"/>
        <pc:sldMkLst>
          <pc:docMk/>
          <pc:sldMk cId="322913177" sldId="266"/>
        </pc:sldMkLst>
        <pc:spChg chg="del">
          <ac:chgData name="S-Ramakanth Rayanchi" userId="8e2cb8d5-6cbd-4d94-8a07-ed8d6a829703" providerId="ADAL" clId="{CDD7B1EF-1AFD-48E0-ADB3-FB67AC2BA0B4}" dt="2023-06-19T11:50:03.878" v="93"/>
          <ac:spMkLst>
            <pc:docMk/>
            <pc:sldMk cId="322913177" sldId="266"/>
            <ac:spMk id="8" creationId="{E80B86A7-A1EC-475B-9166-88902B033A38}"/>
          </ac:spMkLst>
        </pc:spChg>
        <pc:spChg chg="del">
          <ac:chgData name="S-Ramakanth Rayanchi" userId="8e2cb8d5-6cbd-4d94-8a07-ed8d6a829703" providerId="ADAL" clId="{CDD7B1EF-1AFD-48E0-ADB3-FB67AC2BA0B4}" dt="2023-06-19T11:50:03.878" v="93"/>
          <ac:spMkLst>
            <pc:docMk/>
            <pc:sldMk cId="322913177" sldId="266"/>
            <ac:spMk id="10" creationId="{C2C29CB1-9F74-4879-A6AF-AEA67B6F1F4D}"/>
          </ac:spMkLst>
        </pc:spChg>
        <pc:spChg chg="del">
          <ac:chgData name="S-Ramakanth Rayanchi" userId="8e2cb8d5-6cbd-4d94-8a07-ed8d6a829703" providerId="ADAL" clId="{CDD7B1EF-1AFD-48E0-ADB3-FB67AC2BA0B4}" dt="2023-06-19T11:50:03.878" v="93"/>
          <ac:spMkLst>
            <pc:docMk/>
            <pc:sldMk cId="322913177" sldId="266"/>
            <ac:spMk id="12" creationId="{7E2C7115-5336-410C-AD71-0F0952A2E5A7}"/>
          </ac:spMkLst>
        </pc:spChg>
        <pc:picChg chg="add">
          <ac:chgData name="S-Ramakanth Rayanchi" userId="8e2cb8d5-6cbd-4d94-8a07-ed8d6a829703" providerId="ADAL" clId="{CDD7B1EF-1AFD-48E0-ADB3-FB67AC2BA0B4}" dt="2023-06-19T11:58:21.048" v="122" actId="22"/>
          <ac:picMkLst>
            <pc:docMk/>
            <pc:sldMk cId="322913177" sldId="266"/>
            <ac:picMk id="5" creationId="{93AB7F64-6E4A-64C5-410E-76F21FFDE49B}"/>
          </ac:picMkLst>
        </pc:picChg>
      </pc:sldChg>
      <pc:sldChg chg="addSp delSp add del setBg delDesignElem">
        <pc:chgData name="S-Ramakanth Rayanchi" userId="8e2cb8d5-6cbd-4d94-8a07-ed8d6a829703" providerId="ADAL" clId="{CDD7B1EF-1AFD-48E0-ADB3-FB67AC2BA0B4}" dt="2023-06-19T11:49:56.114" v="67"/>
        <pc:sldMkLst>
          <pc:docMk/>
          <pc:sldMk cId="1123386471" sldId="266"/>
        </pc:sldMkLst>
        <pc:spChg chg="add del">
          <ac:chgData name="S-Ramakanth Rayanchi" userId="8e2cb8d5-6cbd-4d94-8a07-ed8d6a829703" providerId="ADAL" clId="{CDD7B1EF-1AFD-48E0-ADB3-FB67AC2BA0B4}" dt="2023-06-19T11:49:56.114" v="67"/>
          <ac:spMkLst>
            <pc:docMk/>
            <pc:sldMk cId="1123386471" sldId="266"/>
            <ac:spMk id="8" creationId="{E80B86A7-A1EC-475B-9166-88902B033A38}"/>
          </ac:spMkLst>
        </pc:spChg>
        <pc:spChg chg="add del">
          <ac:chgData name="S-Ramakanth Rayanchi" userId="8e2cb8d5-6cbd-4d94-8a07-ed8d6a829703" providerId="ADAL" clId="{CDD7B1EF-1AFD-48E0-ADB3-FB67AC2BA0B4}" dt="2023-06-19T11:49:56.114" v="67"/>
          <ac:spMkLst>
            <pc:docMk/>
            <pc:sldMk cId="1123386471" sldId="266"/>
            <ac:spMk id="10" creationId="{C2C29CB1-9F74-4879-A6AF-AEA67B6F1F4D}"/>
          </ac:spMkLst>
        </pc:spChg>
        <pc:spChg chg="add del">
          <ac:chgData name="S-Ramakanth Rayanchi" userId="8e2cb8d5-6cbd-4d94-8a07-ed8d6a829703" providerId="ADAL" clId="{CDD7B1EF-1AFD-48E0-ADB3-FB67AC2BA0B4}" dt="2023-06-19T11:49:56.114" v="67"/>
          <ac:spMkLst>
            <pc:docMk/>
            <pc:sldMk cId="1123386471" sldId="266"/>
            <ac:spMk id="12" creationId="{7E2C7115-5336-410C-AD71-0F0952A2E5A7}"/>
          </ac:spMkLst>
        </pc:spChg>
      </pc:sldChg>
      <pc:sldChg chg="addSp delSp add mod setBg delDesignElem">
        <pc:chgData name="S-Ramakanth Rayanchi" userId="8e2cb8d5-6cbd-4d94-8a07-ed8d6a829703" providerId="ADAL" clId="{CDD7B1EF-1AFD-48E0-ADB3-FB67AC2BA0B4}" dt="2023-06-19T12:01:15.652" v="125" actId="22"/>
        <pc:sldMkLst>
          <pc:docMk/>
          <pc:sldMk cId="264646917" sldId="267"/>
        </pc:sldMkLst>
        <pc:spChg chg="del">
          <ac:chgData name="S-Ramakanth Rayanchi" userId="8e2cb8d5-6cbd-4d94-8a07-ed8d6a829703" providerId="ADAL" clId="{CDD7B1EF-1AFD-48E0-ADB3-FB67AC2BA0B4}" dt="2023-06-19T11:50:04.094" v="95"/>
          <ac:spMkLst>
            <pc:docMk/>
            <pc:sldMk cId="264646917" sldId="267"/>
            <ac:spMk id="8" creationId="{E80B86A7-A1EC-475B-9166-88902B033A38}"/>
          </ac:spMkLst>
        </pc:spChg>
        <pc:spChg chg="del">
          <ac:chgData name="S-Ramakanth Rayanchi" userId="8e2cb8d5-6cbd-4d94-8a07-ed8d6a829703" providerId="ADAL" clId="{CDD7B1EF-1AFD-48E0-ADB3-FB67AC2BA0B4}" dt="2023-06-19T11:50:04.094" v="95"/>
          <ac:spMkLst>
            <pc:docMk/>
            <pc:sldMk cId="264646917" sldId="267"/>
            <ac:spMk id="10" creationId="{C2C29CB1-9F74-4879-A6AF-AEA67B6F1F4D}"/>
          </ac:spMkLst>
        </pc:spChg>
        <pc:spChg chg="del">
          <ac:chgData name="S-Ramakanth Rayanchi" userId="8e2cb8d5-6cbd-4d94-8a07-ed8d6a829703" providerId="ADAL" clId="{CDD7B1EF-1AFD-48E0-ADB3-FB67AC2BA0B4}" dt="2023-06-19T11:50:04.094" v="95"/>
          <ac:spMkLst>
            <pc:docMk/>
            <pc:sldMk cId="264646917" sldId="267"/>
            <ac:spMk id="12" creationId="{7E2C7115-5336-410C-AD71-0F0952A2E5A7}"/>
          </ac:spMkLst>
        </pc:spChg>
        <pc:picChg chg="add">
          <ac:chgData name="S-Ramakanth Rayanchi" userId="8e2cb8d5-6cbd-4d94-8a07-ed8d6a829703" providerId="ADAL" clId="{CDD7B1EF-1AFD-48E0-ADB3-FB67AC2BA0B4}" dt="2023-06-19T12:01:15.652" v="125" actId="22"/>
          <ac:picMkLst>
            <pc:docMk/>
            <pc:sldMk cId="264646917" sldId="267"/>
            <ac:picMk id="5" creationId="{9BBC2941-5D20-05EE-FAC5-9F77B56192D1}"/>
          </ac:picMkLst>
        </pc:picChg>
      </pc:sldChg>
      <pc:sldChg chg="addSp delSp add mod setBg delDesignElem addCm">
        <pc:chgData name="S-Ramakanth Rayanchi" userId="8e2cb8d5-6cbd-4d94-8a07-ed8d6a829703" providerId="ADAL" clId="{CDD7B1EF-1AFD-48E0-ADB3-FB67AC2BA0B4}" dt="2023-06-19T12:02:36.232" v="127"/>
        <pc:sldMkLst>
          <pc:docMk/>
          <pc:sldMk cId="3728454397" sldId="268"/>
        </pc:sldMkLst>
        <pc:spChg chg="del">
          <ac:chgData name="S-Ramakanth Rayanchi" userId="8e2cb8d5-6cbd-4d94-8a07-ed8d6a829703" providerId="ADAL" clId="{CDD7B1EF-1AFD-48E0-ADB3-FB67AC2BA0B4}" dt="2023-06-19T11:50:04.310" v="97"/>
          <ac:spMkLst>
            <pc:docMk/>
            <pc:sldMk cId="3728454397" sldId="268"/>
            <ac:spMk id="8" creationId="{E80B86A7-A1EC-475B-9166-88902B033A38}"/>
          </ac:spMkLst>
        </pc:spChg>
        <pc:spChg chg="del">
          <ac:chgData name="S-Ramakanth Rayanchi" userId="8e2cb8d5-6cbd-4d94-8a07-ed8d6a829703" providerId="ADAL" clId="{CDD7B1EF-1AFD-48E0-ADB3-FB67AC2BA0B4}" dt="2023-06-19T11:50:04.310" v="97"/>
          <ac:spMkLst>
            <pc:docMk/>
            <pc:sldMk cId="3728454397" sldId="268"/>
            <ac:spMk id="10" creationId="{C2C29CB1-9F74-4879-A6AF-AEA67B6F1F4D}"/>
          </ac:spMkLst>
        </pc:spChg>
        <pc:spChg chg="del">
          <ac:chgData name="S-Ramakanth Rayanchi" userId="8e2cb8d5-6cbd-4d94-8a07-ed8d6a829703" providerId="ADAL" clId="{CDD7B1EF-1AFD-48E0-ADB3-FB67AC2BA0B4}" dt="2023-06-19T11:50:04.310" v="97"/>
          <ac:spMkLst>
            <pc:docMk/>
            <pc:sldMk cId="3728454397" sldId="268"/>
            <ac:spMk id="12" creationId="{7E2C7115-5336-410C-AD71-0F0952A2E5A7}"/>
          </ac:spMkLst>
        </pc:spChg>
        <pc:picChg chg="add">
          <ac:chgData name="S-Ramakanth Rayanchi" userId="8e2cb8d5-6cbd-4d94-8a07-ed8d6a829703" providerId="ADAL" clId="{CDD7B1EF-1AFD-48E0-ADB3-FB67AC2BA0B4}" dt="2023-06-19T12:02:14.540" v="126" actId="22"/>
          <ac:picMkLst>
            <pc:docMk/>
            <pc:sldMk cId="3728454397" sldId="268"/>
            <ac:picMk id="5" creationId="{7D67226D-EAC3-0CE5-8F7D-B8B3FDAED04A}"/>
          </ac:picMkLst>
        </pc:picChg>
      </pc:sldChg>
      <pc:sldChg chg="addSp delSp add mod setBg delDesignElem addCm">
        <pc:chgData name="S-Ramakanth Rayanchi" userId="8e2cb8d5-6cbd-4d94-8a07-ed8d6a829703" providerId="ADAL" clId="{CDD7B1EF-1AFD-48E0-ADB3-FB67AC2BA0B4}" dt="2023-06-19T12:03:34.152" v="129"/>
        <pc:sldMkLst>
          <pc:docMk/>
          <pc:sldMk cId="3509538920" sldId="269"/>
        </pc:sldMkLst>
        <pc:spChg chg="del">
          <ac:chgData name="S-Ramakanth Rayanchi" userId="8e2cb8d5-6cbd-4d94-8a07-ed8d6a829703" providerId="ADAL" clId="{CDD7B1EF-1AFD-48E0-ADB3-FB67AC2BA0B4}" dt="2023-06-19T11:50:04.510" v="99"/>
          <ac:spMkLst>
            <pc:docMk/>
            <pc:sldMk cId="3509538920" sldId="269"/>
            <ac:spMk id="8" creationId="{E80B86A7-A1EC-475B-9166-88902B033A38}"/>
          </ac:spMkLst>
        </pc:spChg>
        <pc:spChg chg="del">
          <ac:chgData name="S-Ramakanth Rayanchi" userId="8e2cb8d5-6cbd-4d94-8a07-ed8d6a829703" providerId="ADAL" clId="{CDD7B1EF-1AFD-48E0-ADB3-FB67AC2BA0B4}" dt="2023-06-19T11:50:04.510" v="99"/>
          <ac:spMkLst>
            <pc:docMk/>
            <pc:sldMk cId="3509538920" sldId="269"/>
            <ac:spMk id="10" creationId="{C2C29CB1-9F74-4879-A6AF-AEA67B6F1F4D}"/>
          </ac:spMkLst>
        </pc:spChg>
        <pc:spChg chg="del">
          <ac:chgData name="S-Ramakanth Rayanchi" userId="8e2cb8d5-6cbd-4d94-8a07-ed8d6a829703" providerId="ADAL" clId="{CDD7B1EF-1AFD-48E0-ADB3-FB67AC2BA0B4}" dt="2023-06-19T11:50:04.510" v="99"/>
          <ac:spMkLst>
            <pc:docMk/>
            <pc:sldMk cId="3509538920" sldId="269"/>
            <ac:spMk id="12" creationId="{7E2C7115-5336-410C-AD71-0F0952A2E5A7}"/>
          </ac:spMkLst>
        </pc:spChg>
        <pc:picChg chg="add">
          <ac:chgData name="S-Ramakanth Rayanchi" userId="8e2cb8d5-6cbd-4d94-8a07-ed8d6a829703" providerId="ADAL" clId="{CDD7B1EF-1AFD-48E0-ADB3-FB67AC2BA0B4}" dt="2023-06-19T12:03:00.666" v="128" actId="22"/>
          <ac:picMkLst>
            <pc:docMk/>
            <pc:sldMk cId="3509538920" sldId="269"/>
            <ac:picMk id="5" creationId="{1A25C626-2163-8370-3648-C0754710AE0D}"/>
          </ac:picMkLst>
        </pc:picChg>
      </pc:sldChg>
      <pc:sldChg chg="addSp delSp add mod setBg delDesignElem">
        <pc:chgData name="S-Ramakanth Rayanchi" userId="8e2cb8d5-6cbd-4d94-8a07-ed8d6a829703" providerId="ADAL" clId="{CDD7B1EF-1AFD-48E0-ADB3-FB67AC2BA0B4}" dt="2023-06-19T12:03:36.378" v="130" actId="22"/>
        <pc:sldMkLst>
          <pc:docMk/>
          <pc:sldMk cId="1504995960" sldId="270"/>
        </pc:sldMkLst>
        <pc:spChg chg="del">
          <ac:chgData name="S-Ramakanth Rayanchi" userId="8e2cb8d5-6cbd-4d94-8a07-ed8d6a829703" providerId="ADAL" clId="{CDD7B1EF-1AFD-48E0-ADB3-FB67AC2BA0B4}" dt="2023-06-19T11:50:04.727" v="101"/>
          <ac:spMkLst>
            <pc:docMk/>
            <pc:sldMk cId="1504995960" sldId="270"/>
            <ac:spMk id="8" creationId="{E80B86A7-A1EC-475B-9166-88902B033A38}"/>
          </ac:spMkLst>
        </pc:spChg>
        <pc:spChg chg="del">
          <ac:chgData name="S-Ramakanth Rayanchi" userId="8e2cb8d5-6cbd-4d94-8a07-ed8d6a829703" providerId="ADAL" clId="{CDD7B1EF-1AFD-48E0-ADB3-FB67AC2BA0B4}" dt="2023-06-19T11:50:04.727" v="101"/>
          <ac:spMkLst>
            <pc:docMk/>
            <pc:sldMk cId="1504995960" sldId="270"/>
            <ac:spMk id="10" creationId="{C2C29CB1-9F74-4879-A6AF-AEA67B6F1F4D}"/>
          </ac:spMkLst>
        </pc:spChg>
        <pc:spChg chg="del">
          <ac:chgData name="S-Ramakanth Rayanchi" userId="8e2cb8d5-6cbd-4d94-8a07-ed8d6a829703" providerId="ADAL" clId="{CDD7B1EF-1AFD-48E0-ADB3-FB67AC2BA0B4}" dt="2023-06-19T11:50:04.727" v="101"/>
          <ac:spMkLst>
            <pc:docMk/>
            <pc:sldMk cId="1504995960" sldId="270"/>
            <ac:spMk id="12" creationId="{7E2C7115-5336-410C-AD71-0F0952A2E5A7}"/>
          </ac:spMkLst>
        </pc:spChg>
        <pc:picChg chg="add">
          <ac:chgData name="S-Ramakanth Rayanchi" userId="8e2cb8d5-6cbd-4d94-8a07-ed8d6a829703" providerId="ADAL" clId="{CDD7B1EF-1AFD-48E0-ADB3-FB67AC2BA0B4}" dt="2023-06-19T12:03:36.378" v="130" actId="22"/>
          <ac:picMkLst>
            <pc:docMk/>
            <pc:sldMk cId="1504995960" sldId="270"/>
            <ac:picMk id="5" creationId="{32CD348E-8606-9DFB-EE2C-1BC93E422D49}"/>
          </ac:picMkLst>
        </pc:picChg>
      </pc:sldChg>
      <pc:sldChg chg="addSp delSp add mod setBg delDesignElem">
        <pc:chgData name="S-Ramakanth Rayanchi" userId="8e2cb8d5-6cbd-4d94-8a07-ed8d6a829703" providerId="ADAL" clId="{CDD7B1EF-1AFD-48E0-ADB3-FB67AC2BA0B4}" dt="2023-06-19T12:03:50.155" v="131" actId="22"/>
        <pc:sldMkLst>
          <pc:docMk/>
          <pc:sldMk cId="885391656" sldId="271"/>
        </pc:sldMkLst>
        <pc:spChg chg="del">
          <ac:chgData name="S-Ramakanth Rayanchi" userId="8e2cb8d5-6cbd-4d94-8a07-ed8d6a829703" providerId="ADAL" clId="{CDD7B1EF-1AFD-48E0-ADB3-FB67AC2BA0B4}" dt="2023-06-19T11:50:04.965" v="103"/>
          <ac:spMkLst>
            <pc:docMk/>
            <pc:sldMk cId="885391656" sldId="271"/>
            <ac:spMk id="8" creationId="{E80B86A7-A1EC-475B-9166-88902B033A38}"/>
          </ac:spMkLst>
        </pc:spChg>
        <pc:spChg chg="del">
          <ac:chgData name="S-Ramakanth Rayanchi" userId="8e2cb8d5-6cbd-4d94-8a07-ed8d6a829703" providerId="ADAL" clId="{CDD7B1EF-1AFD-48E0-ADB3-FB67AC2BA0B4}" dt="2023-06-19T11:50:04.965" v="103"/>
          <ac:spMkLst>
            <pc:docMk/>
            <pc:sldMk cId="885391656" sldId="271"/>
            <ac:spMk id="10" creationId="{C2C29CB1-9F74-4879-A6AF-AEA67B6F1F4D}"/>
          </ac:spMkLst>
        </pc:spChg>
        <pc:spChg chg="del">
          <ac:chgData name="S-Ramakanth Rayanchi" userId="8e2cb8d5-6cbd-4d94-8a07-ed8d6a829703" providerId="ADAL" clId="{CDD7B1EF-1AFD-48E0-ADB3-FB67AC2BA0B4}" dt="2023-06-19T11:50:04.965" v="103"/>
          <ac:spMkLst>
            <pc:docMk/>
            <pc:sldMk cId="885391656" sldId="271"/>
            <ac:spMk id="12" creationId="{7E2C7115-5336-410C-AD71-0F0952A2E5A7}"/>
          </ac:spMkLst>
        </pc:spChg>
        <pc:picChg chg="add">
          <ac:chgData name="S-Ramakanth Rayanchi" userId="8e2cb8d5-6cbd-4d94-8a07-ed8d6a829703" providerId="ADAL" clId="{CDD7B1EF-1AFD-48E0-ADB3-FB67AC2BA0B4}" dt="2023-06-19T12:03:50.155" v="131" actId="22"/>
          <ac:picMkLst>
            <pc:docMk/>
            <pc:sldMk cId="885391656" sldId="271"/>
            <ac:picMk id="5" creationId="{B0DDE502-148D-365A-01EB-97E65E41DD19}"/>
          </ac:picMkLst>
        </pc:picChg>
      </pc:sldChg>
      <pc:sldChg chg="addSp delSp add mod setBg delDesignElem">
        <pc:chgData name="S-Ramakanth Rayanchi" userId="8e2cb8d5-6cbd-4d94-8a07-ed8d6a829703" providerId="ADAL" clId="{CDD7B1EF-1AFD-48E0-ADB3-FB67AC2BA0B4}" dt="2023-06-19T12:04:24.835" v="132" actId="22"/>
        <pc:sldMkLst>
          <pc:docMk/>
          <pc:sldMk cId="1432960079" sldId="272"/>
        </pc:sldMkLst>
        <pc:spChg chg="del">
          <ac:chgData name="S-Ramakanth Rayanchi" userId="8e2cb8d5-6cbd-4d94-8a07-ed8d6a829703" providerId="ADAL" clId="{CDD7B1EF-1AFD-48E0-ADB3-FB67AC2BA0B4}" dt="2023-06-19T11:50:05.190" v="105"/>
          <ac:spMkLst>
            <pc:docMk/>
            <pc:sldMk cId="1432960079" sldId="272"/>
            <ac:spMk id="8" creationId="{E80B86A7-A1EC-475B-9166-88902B033A38}"/>
          </ac:spMkLst>
        </pc:spChg>
        <pc:spChg chg="del">
          <ac:chgData name="S-Ramakanth Rayanchi" userId="8e2cb8d5-6cbd-4d94-8a07-ed8d6a829703" providerId="ADAL" clId="{CDD7B1EF-1AFD-48E0-ADB3-FB67AC2BA0B4}" dt="2023-06-19T11:50:05.190" v="105"/>
          <ac:spMkLst>
            <pc:docMk/>
            <pc:sldMk cId="1432960079" sldId="272"/>
            <ac:spMk id="10" creationId="{C2C29CB1-9F74-4879-A6AF-AEA67B6F1F4D}"/>
          </ac:spMkLst>
        </pc:spChg>
        <pc:spChg chg="del">
          <ac:chgData name="S-Ramakanth Rayanchi" userId="8e2cb8d5-6cbd-4d94-8a07-ed8d6a829703" providerId="ADAL" clId="{CDD7B1EF-1AFD-48E0-ADB3-FB67AC2BA0B4}" dt="2023-06-19T11:50:05.190" v="105"/>
          <ac:spMkLst>
            <pc:docMk/>
            <pc:sldMk cId="1432960079" sldId="272"/>
            <ac:spMk id="12" creationId="{7E2C7115-5336-410C-AD71-0F0952A2E5A7}"/>
          </ac:spMkLst>
        </pc:spChg>
        <pc:picChg chg="add">
          <ac:chgData name="S-Ramakanth Rayanchi" userId="8e2cb8d5-6cbd-4d94-8a07-ed8d6a829703" providerId="ADAL" clId="{CDD7B1EF-1AFD-48E0-ADB3-FB67AC2BA0B4}" dt="2023-06-19T12:04:24.835" v="132" actId="22"/>
          <ac:picMkLst>
            <pc:docMk/>
            <pc:sldMk cId="1432960079" sldId="272"/>
            <ac:picMk id="5" creationId="{8427D037-ADDC-0306-F379-B4229D6A4E9F}"/>
          </ac:picMkLst>
        </pc:picChg>
      </pc:sldChg>
      <pc:sldChg chg="addSp delSp add mod setBg delDesignElem addCm">
        <pc:chgData name="S-Ramakanth Rayanchi" userId="8e2cb8d5-6cbd-4d94-8a07-ed8d6a829703" providerId="ADAL" clId="{CDD7B1EF-1AFD-48E0-ADB3-FB67AC2BA0B4}" dt="2023-06-19T12:05:04.914" v="134"/>
        <pc:sldMkLst>
          <pc:docMk/>
          <pc:sldMk cId="1215768269" sldId="273"/>
        </pc:sldMkLst>
        <pc:spChg chg="del">
          <ac:chgData name="S-Ramakanth Rayanchi" userId="8e2cb8d5-6cbd-4d94-8a07-ed8d6a829703" providerId="ADAL" clId="{CDD7B1EF-1AFD-48E0-ADB3-FB67AC2BA0B4}" dt="2023-06-19T11:50:06.649" v="107"/>
          <ac:spMkLst>
            <pc:docMk/>
            <pc:sldMk cId="1215768269" sldId="273"/>
            <ac:spMk id="8" creationId="{E80B86A7-A1EC-475B-9166-88902B033A38}"/>
          </ac:spMkLst>
        </pc:spChg>
        <pc:spChg chg="del">
          <ac:chgData name="S-Ramakanth Rayanchi" userId="8e2cb8d5-6cbd-4d94-8a07-ed8d6a829703" providerId="ADAL" clId="{CDD7B1EF-1AFD-48E0-ADB3-FB67AC2BA0B4}" dt="2023-06-19T11:50:06.649" v="107"/>
          <ac:spMkLst>
            <pc:docMk/>
            <pc:sldMk cId="1215768269" sldId="273"/>
            <ac:spMk id="10" creationId="{C2C29CB1-9F74-4879-A6AF-AEA67B6F1F4D}"/>
          </ac:spMkLst>
        </pc:spChg>
        <pc:spChg chg="del">
          <ac:chgData name="S-Ramakanth Rayanchi" userId="8e2cb8d5-6cbd-4d94-8a07-ed8d6a829703" providerId="ADAL" clId="{CDD7B1EF-1AFD-48E0-ADB3-FB67AC2BA0B4}" dt="2023-06-19T11:50:06.649" v="107"/>
          <ac:spMkLst>
            <pc:docMk/>
            <pc:sldMk cId="1215768269" sldId="273"/>
            <ac:spMk id="12" creationId="{7E2C7115-5336-410C-AD71-0F0952A2E5A7}"/>
          </ac:spMkLst>
        </pc:spChg>
        <pc:picChg chg="add">
          <ac:chgData name="S-Ramakanth Rayanchi" userId="8e2cb8d5-6cbd-4d94-8a07-ed8d6a829703" providerId="ADAL" clId="{CDD7B1EF-1AFD-48E0-ADB3-FB67AC2BA0B4}" dt="2023-06-19T12:04:35.765" v="133" actId="22"/>
          <ac:picMkLst>
            <pc:docMk/>
            <pc:sldMk cId="1215768269" sldId="273"/>
            <ac:picMk id="5" creationId="{CD410F20-2A75-1F3B-CF2B-C17302CE384F}"/>
          </ac:picMkLst>
        </pc:picChg>
      </pc:sldChg>
      <pc:sldChg chg="addSp delSp add mod setBg delDesignElem addCm">
        <pc:chgData name="S-Ramakanth Rayanchi" userId="8e2cb8d5-6cbd-4d94-8a07-ed8d6a829703" providerId="ADAL" clId="{CDD7B1EF-1AFD-48E0-ADB3-FB67AC2BA0B4}" dt="2023-06-19T12:09:59.140" v="136"/>
        <pc:sldMkLst>
          <pc:docMk/>
          <pc:sldMk cId="626200028" sldId="274"/>
        </pc:sldMkLst>
        <pc:spChg chg="del">
          <ac:chgData name="S-Ramakanth Rayanchi" userId="8e2cb8d5-6cbd-4d94-8a07-ed8d6a829703" providerId="ADAL" clId="{CDD7B1EF-1AFD-48E0-ADB3-FB67AC2BA0B4}" dt="2023-06-19T11:50:06.918" v="109"/>
          <ac:spMkLst>
            <pc:docMk/>
            <pc:sldMk cId="626200028" sldId="274"/>
            <ac:spMk id="8" creationId="{E80B86A7-A1EC-475B-9166-88902B033A38}"/>
          </ac:spMkLst>
        </pc:spChg>
        <pc:spChg chg="del">
          <ac:chgData name="S-Ramakanth Rayanchi" userId="8e2cb8d5-6cbd-4d94-8a07-ed8d6a829703" providerId="ADAL" clId="{CDD7B1EF-1AFD-48E0-ADB3-FB67AC2BA0B4}" dt="2023-06-19T11:50:06.918" v="109"/>
          <ac:spMkLst>
            <pc:docMk/>
            <pc:sldMk cId="626200028" sldId="274"/>
            <ac:spMk id="10" creationId="{C2C29CB1-9F74-4879-A6AF-AEA67B6F1F4D}"/>
          </ac:spMkLst>
        </pc:spChg>
        <pc:spChg chg="del">
          <ac:chgData name="S-Ramakanth Rayanchi" userId="8e2cb8d5-6cbd-4d94-8a07-ed8d6a829703" providerId="ADAL" clId="{CDD7B1EF-1AFD-48E0-ADB3-FB67AC2BA0B4}" dt="2023-06-19T11:50:06.918" v="109"/>
          <ac:spMkLst>
            <pc:docMk/>
            <pc:sldMk cId="626200028" sldId="274"/>
            <ac:spMk id="12" creationId="{7E2C7115-5336-410C-AD71-0F0952A2E5A7}"/>
          </ac:spMkLst>
        </pc:spChg>
        <pc:picChg chg="add">
          <ac:chgData name="S-Ramakanth Rayanchi" userId="8e2cb8d5-6cbd-4d94-8a07-ed8d6a829703" providerId="ADAL" clId="{CDD7B1EF-1AFD-48E0-ADB3-FB67AC2BA0B4}" dt="2023-06-19T12:07:26.063" v="135" actId="22"/>
          <ac:picMkLst>
            <pc:docMk/>
            <pc:sldMk cId="626200028" sldId="274"/>
            <ac:picMk id="5" creationId="{E275273E-F8D2-3714-399C-E7F902239C8A}"/>
          </ac:picMkLst>
        </pc:picChg>
      </pc:sldChg>
      <pc:sldChg chg="addSp delSp add mod setBg delDesignElem">
        <pc:chgData name="S-Ramakanth Rayanchi" userId="8e2cb8d5-6cbd-4d94-8a07-ed8d6a829703" providerId="ADAL" clId="{CDD7B1EF-1AFD-48E0-ADB3-FB67AC2BA0B4}" dt="2023-06-19T12:12:45.499" v="167" actId="22"/>
        <pc:sldMkLst>
          <pc:docMk/>
          <pc:sldMk cId="3601680580" sldId="275"/>
        </pc:sldMkLst>
        <pc:spChg chg="del">
          <ac:chgData name="S-Ramakanth Rayanchi" userId="8e2cb8d5-6cbd-4d94-8a07-ed8d6a829703" providerId="ADAL" clId="{CDD7B1EF-1AFD-48E0-ADB3-FB67AC2BA0B4}" dt="2023-06-19T11:50:07.303" v="111"/>
          <ac:spMkLst>
            <pc:docMk/>
            <pc:sldMk cId="3601680580" sldId="275"/>
            <ac:spMk id="8" creationId="{E80B86A7-A1EC-475B-9166-88902B033A38}"/>
          </ac:spMkLst>
        </pc:spChg>
        <pc:spChg chg="del">
          <ac:chgData name="S-Ramakanth Rayanchi" userId="8e2cb8d5-6cbd-4d94-8a07-ed8d6a829703" providerId="ADAL" clId="{CDD7B1EF-1AFD-48E0-ADB3-FB67AC2BA0B4}" dt="2023-06-19T11:50:07.303" v="111"/>
          <ac:spMkLst>
            <pc:docMk/>
            <pc:sldMk cId="3601680580" sldId="275"/>
            <ac:spMk id="10" creationId="{C2C29CB1-9F74-4879-A6AF-AEA67B6F1F4D}"/>
          </ac:spMkLst>
        </pc:spChg>
        <pc:spChg chg="del">
          <ac:chgData name="S-Ramakanth Rayanchi" userId="8e2cb8d5-6cbd-4d94-8a07-ed8d6a829703" providerId="ADAL" clId="{CDD7B1EF-1AFD-48E0-ADB3-FB67AC2BA0B4}" dt="2023-06-19T11:50:07.303" v="111"/>
          <ac:spMkLst>
            <pc:docMk/>
            <pc:sldMk cId="3601680580" sldId="275"/>
            <ac:spMk id="12" creationId="{7E2C7115-5336-410C-AD71-0F0952A2E5A7}"/>
          </ac:spMkLst>
        </pc:spChg>
        <pc:picChg chg="add">
          <ac:chgData name="S-Ramakanth Rayanchi" userId="8e2cb8d5-6cbd-4d94-8a07-ed8d6a829703" providerId="ADAL" clId="{CDD7B1EF-1AFD-48E0-ADB3-FB67AC2BA0B4}" dt="2023-06-19T12:12:45.499" v="167" actId="22"/>
          <ac:picMkLst>
            <pc:docMk/>
            <pc:sldMk cId="3601680580" sldId="275"/>
            <ac:picMk id="5" creationId="{0D423AD3-10F4-A69E-9557-0D20AB9ECA61}"/>
          </ac:picMkLst>
        </pc:picChg>
      </pc:sldChg>
      <pc:sldChg chg="addSp add mod">
        <pc:chgData name="S-Ramakanth Rayanchi" userId="8e2cb8d5-6cbd-4d94-8a07-ed8d6a829703" providerId="ADAL" clId="{CDD7B1EF-1AFD-48E0-ADB3-FB67AC2BA0B4}" dt="2023-06-19T12:13:07.360" v="168" actId="22"/>
        <pc:sldMkLst>
          <pc:docMk/>
          <pc:sldMk cId="1724291206" sldId="276"/>
        </pc:sldMkLst>
        <pc:picChg chg="add">
          <ac:chgData name="S-Ramakanth Rayanchi" userId="8e2cb8d5-6cbd-4d94-8a07-ed8d6a829703" providerId="ADAL" clId="{CDD7B1EF-1AFD-48E0-ADB3-FB67AC2BA0B4}" dt="2023-06-19T12:13:07.360" v="168" actId="22"/>
          <ac:picMkLst>
            <pc:docMk/>
            <pc:sldMk cId="1724291206" sldId="276"/>
            <ac:picMk id="5" creationId="{65A525CD-68EE-8228-22D6-9C1CCFB9989E}"/>
          </ac:picMkLst>
        </pc:picChg>
      </pc:sldChg>
      <pc:sldChg chg="addSp add mod">
        <pc:chgData name="S-Ramakanth Rayanchi" userId="8e2cb8d5-6cbd-4d94-8a07-ed8d6a829703" providerId="ADAL" clId="{CDD7B1EF-1AFD-48E0-ADB3-FB67AC2BA0B4}" dt="2023-06-19T12:13:24.992" v="169" actId="22"/>
        <pc:sldMkLst>
          <pc:docMk/>
          <pc:sldMk cId="3520697011" sldId="277"/>
        </pc:sldMkLst>
        <pc:picChg chg="add">
          <ac:chgData name="S-Ramakanth Rayanchi" userId="8e2cb8d5-6cbd-4d94-8a07-ed8d6a829703" providerId="ADAL" clId="{CDD7B1EF-1AFD-48E0-ADB3-FB67AC2BA0B4}" dt="2023-06-19T12:13:24.992" v="169" actId="22"/>
          <ac:picMkLst>
            <pc:docMk/>
            <pc:sldMk cId="3520697011" sldId="277"/>
            <ac:picMk id="5" creationId="{32168C6E-8701-EA96-AFDA-F9650F121B32}"/>
          </ac:picMkLst>
        </pc:picChg>
      </pc:sldChg>
      <pc:sldChg chg="addSp modSp add mod">
        <pc:chgData name="S-Ramakanth Rayanchi" userId="8e2cb8d5-6cbd-4d94-8a07-ed8d6a829703" providerId="ADAL" clId="{CDD7B1EF-1AFD-48E0-ADB3-FB67AC2BA0B4}" dt="2023-06-19T12:13:46.368" v="171" actId="1036"/>
        <pc:sldMkLst>
          <pc:docMk/>
          <pc:sldMk cId="2374779337" sldId="278"/>
        </pc:sldMkLst>
        <pc:picChg chg="add mod">
          <ac:chgData name="S-Ramakanth Rayanchi" userId="8e2cb8d5-6cbd-4d94-8a07-ed8d6a829703" providerId="ADAL" clId="{CDD7B1EF-1AFD-48E0-ADB3-FB67AC2BA0B4}" dt="2023-06-19T12:13:46.368" v="171" actId="1036"/>
          <ac:picMkLst>
            <pc:docMk/>
            <pc:sldMk cId="2374779337" sldId="278"/>
            <ac:picMk id="5" creationId="{FB3B79C0-EE64-638A-3C5C-800ADF6F6C1F}"/>
          </ac:picMkLst>
        </pc:picChg>
      </pc:sldChg>
      <pc:sldChg chg="addSp add mod addCm">
        <pc:chgData name="S-Ramakanth Rayanchi" userId="8e2cb8d5-6cbd-4d94-8a07-ed8d6a829703" providerId="ADAL" clId="{CDD7B1EF-1AFD-48E0-ADB3-FB67AC2BA0B4}" dt="2023-06-19T12:14:51.765" v="173"/>
        <pc:sldMkLst>
          <pc:docMk/>
          <pc:sldMk cId="2331054370" sldId="279"/>
        </pc:sldMkLst>
        <pc:picChg chg="add">
          <ac:chgData name="S-Ramakanth Rayanchi" userId="8e2cb8d5-6cbd-4d94-8a07-ed8d6a829703" providerId="ADAL" clId="{CDD7B1EF-1AFD-48E0-ADB3-FB67AC2BA0B4}" dt="2023-06-19T12:13:48.353" v="172" actId="22"/>
          <ac:picMkLst>
            <pc:docMk/>
            <pc:sldMk cId="2331054370" sldId="279"/>
            <ac:picMk id="5" creationId="{F4F6E3AF-0B4C-FDE0-FAD9-67DADB0C7098}"/>
          </ac:picMkLst>
        </pc:picChg>
      </pc:sldChg>
      <pc:sldChg chg="addSp add mod">
        <pc:chgData name="S-Ramakanth Rayanchi" userId="8e2cb8d5-6cbd-4d94-8a07-ed8d6a829703" providerId="ADAL" clId="{CDD7B1EF-1AFD-48E0-ADB3-FB67AC2BA0B4}" dt="2023-06-19T12:15:15.709" v="174" actId="22"/>
        <pc:sldMkLst>
          <pc:docMk/>
          <pc:sldMk cId="4164836809" sldId="280"/>
        </pc:sldMkLst>
        <pc:picChg chg="add">
          <ac:chgData name="S-Ramakanth Rayanchi" userId="8e2cb8d5-6cbd-4d94-8a07-ed8d6a829703" providerId="ADAL" clId="{CDD7B1EF-1AFD-48E0-ADB3-FB67AC2BA0B4}" dt="2023-06-19T12:15:15.709" v="174" actId="22"/>
          <ac:picMkLst>
            <pc:docMk/>
            <pc:sldMk cId="4164836809" sldId="280"/>
            <ac:picMk id="5" creationId="{5F596F3B-DB8E-74B9-BA5C-F82C13DE4811}"/>
          </ac:picMkLst>
        </pc:picChg>
      </pc:sldChg>
      <pc:sldChg chg="addSp add mod">
        <pc:chgData name="S-Ramakanth Rayanchi" userId="8e2cb8d5-6cbd-4d94-8a07-ed8d6a829703" providerId="ADAL" clId="{CDD7B1EF-1AFD-48E0-ADB3-FB67AC2BA0B4}" dt="2023-06-19T12:15:50.685" v="175" actId="22"/>
        <pc:sldMkLst>
          <pc:docMk/>
          <pc:sldMk cId="684138356" sldId="281"/>
        </pc:sldMkLst>
        <pc:picChg chg="add">
          <ac:chgData name="S-Ramakanth Rayanchi" userId="8e2cb8d5-6cbd-4d94-8a07-ed8d6a829703" providerId="ADAL" clId="{CDD7B1EF-1AFD-48E0-ADB3-FB67AC2BA0B4}" dt="2023-06-19T12:15:50.685" v="175" actId="22"/>
          <ac:picMkLst>
            <pc:docMk/>
            <pc:sldMk cId="684138356" sldId="281"/>
            <ac:picMk id="5" creationId="{A8CFB531-5078-547F-55B8-D30AE8168EBF}"/>
          </ac:picMkLst>
        </pc:picChg>
      </pc:sldChg>
      <pc:sldChg chg="addSp add mod">
        <pc:chgData name="S-Ramakanth Rayanchi" userId="8e2cb8d5-6cbd-4d94-8a07-ed8d6a829703" providerId="ADAL" clId="{CDD7B1EF-1AFD-48E0-ADB3-FB67AC2BA0B4}" dt="2023-06-19T12:17:05.224" v="176" actId="22"/>
        <pc:sldMkLst>
          <pc:docMk/>
          <pc:sldMk cId="1500685661" sldId="282"/>
        </pc:sldMkLst>
        <pc:picChg chg="add">
          <ac:chgData name="S-Ramakanth Rayanchi" userId="8e2cb8d5-6cbd-4d94-8a07-ed8d6a829703" providerId="ADAL" clId="{CDD7B1EF-1AFD-48E0-ADB3-FB67AC2BA0B4}" dt="2023-06-19T12:17:05.224" v="176" actId="22"/>
          <ac:picMkLst>
            <pc:docMk/>
            <pc:sldMk cId="1500685661" sldId="282"/>
            <ac:picMk id="5" creationId="{D91FCACC-7B75-C564-4EB3-5115B171A734}"/>
          </ac:picMkLst>
        </pc:picChg>
      </pc:sldChg>
      <pc:sldChg chg="addSp add mod">
        <pc:chgData name="S-Ramakanth Rayanchi" userId="8e2cb8d5-6cbd-4d94-8a07-ed8d6a829703" providerId="ADAL" clId="{CDD7B1EF-1AFD-48E0-ADB3-FB67AC2BA0B4}" dt="2023-06-21T04:27:29.079" v="177" actId="22"/>
        <pc:sldMkLst>
          <pc:docMk/>
          <pc:sldMk cId="859219242" sldId="283"/>
        </pc:sldMkLst>
        <pc:picChg chg="add">
          <ac:chgData name="S-Ramakanth Rayanchi" userId="8e2cb8d5-6cbd-4d94-8a07-ed8d6a829703" providerId="ADAL" clId="{CDD7B1EF-1AFD-48E0-ADB3-FB67AC2BA0B4}" dt="2023-06-21T04:27:29.079" v="177" actId="22"/>
          <ac:picMkLst>
            <pc:docMk/>
            <pc:sldMk cId="859219242" sldId="283"/>
            <ac:picMk id="5" creationId="{9AB86F03-64F0-0193-BCD7-AA0F8CDB22F7}"/>
          </ac:picMkLst>
        </pc:picChg>
      </pc:sldChg>
      <pc:sldChg chg="addSp add mod">
        <pc:chgData name="S-Ramakanth Rayanchi" userId="8e2cb8d5-6cbd-4d94-8a07-ed8d6a829703" providerId="ADAL" clId="{CDD7B1EF-1AFD-48E0-ADB3-FB67AC2BA0B4}" dt="2023-06-21T04:27:35.217" v="178" actId="22"/>
        <pc:sldMkLst>
          <pc:docMk/>
          <pc:sldMk cId="2327231930" sldId="284"/>
        </pc:sldMkLst>
        <pc:picChg chg="add">
          <ac:chgData name="S-Ramakanth Rayanchi" userId="8e2cb8d5-6cbd-4d94-8a07-ed8d6a829703" providerId="ADAL" clId="{CDD7B1EF-1AFD-48E0-ADB3-FB67AC2BA0B4}" dt="2023-06-21T04:27:35.217" v="178" actId="22"/>
          <ac:picMkLst>
            <pc:docMk/>
            <pc:sldMk cId="2327231930" sldId="284"/>
            <ac:picMk id="5" creationId="{B17EDD1B-6B23-DE68-08B4-4D98BC0A485D}"/>
          </ac:picMkLst>
        </pc:picChg>
      </pc:sldChg>
      <pc:sldChg chg="addSp add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3580154864" sldId="285"/>
        </pc:sldMkLst>
        <pc:picChg chg="add">
          <ac:chgData name="S-Ramakanth Rayanchi" userId="8e2cb8d5-6cbd-4d94-8a07-ed8d6a829703" providerId="ADAL" clId="{CDD7B1EF-1AFD-48E0-ADB3-FB67AC2BA0B4}" dt="2023-06-21T04:29:36.494" v="179" actId="22"/>
          <ac:picMkLst>
            <pc:docMk/>
            <pc:sldMk cId="3580154864" sldId="285"/>
            <ac:picMk id="5" creationId="{428B2DB3-7405-6C75-E800-F4482DDC5185}"/>
          </ac:picMkLst>
        </pc:picChg>
      </pc:sldChg>
      <pc:sldChg chg="addSp add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2899075687" sldId="286"/>
        </pc:sldMkLst>
        <pc:picChg chg="add">
          <ac:chgData name="S-Ramakanth Rayanchi" userId="8e2cb8d5-6cbd-4d94-8a07-ed8d6a829703" providerId="ADAL" clId="{CDD7B1EF-1AFD-48E0-ADB3-FB67AC2BA0B4}" dt="2023-06-21T04:29:47.246" v="180" actId="22"/>
          <ac:picMkLst>
            <pc:docMk/>
            <pc:sldMk cId="2899075687" sldId="286"/>
            <ac:picMk id="5" creationId="{15DDE041-A6AC-CCFD-A215-0603887545BB}"/>
          </ac:picMkLst>
        </pc:picChg>
      </pc:sldChg>
      <pc:sldChg chg="addSp add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1095957631" sldId="287"/>
        </pc:sldMkLst>
        <pc:picChg chg="add">
          <ac:chgData name="S-Ramakanth Rayanchi" userId="8e2cb8d5-6cbd-4d94-8a07-ed8d6a829703" providerId="ADAL" clId="{CDD7B1EF-1AFD-48E0-ADB3-FB67AC2BA0B4}" dt="2023-06-21T04:30:17.080" v="181" actId="22"/>
          <ac:picMkLst>
            <pc:docMk/>
            <pc:sldMk cId="1095957631" sldId="287"/>
            <ac:picMk id="5" creationId="{15ABBE66-D485-42DF-769E-C87A0BE82F7F}"/>
          </ac:picMkLst>
        </pc:picChg>
      </pc:sldChg>
      <pc:sldChg chg="addSp add del mod addCm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2366859142" sldId="288"/>
        </pc:sldMkLst>
        <pc:picChg chg="add">
          <ac:chgData name="S-Ramakanth Rayanchi" userId="8e2cb8d5-6cbd-4d94-8a07-ed8d6a829703" providerId="ADAL" clId="{CDD7B1EF-1AFD-48E0-ADB3-FB67AC2BA0B4}" dt="2023-06-21T04:30:38.087" v="182" actId="22"/>
          <ac:picMkLst>
            <pc:docMk/>
            <pc:sldMk cId="2366859142" sldId="288"/>
            <ac:picMk id="5" creationId="{64FC4FA2-AC86-32A2-9D99-CCAFE43AB649}"/>
          </ac:picMkLst>
        </pc:picChg>
      </pc:sldChg>
      <pc:sldChg chg="addSp add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811461365" sldId="289"/>
        </pc:sldMkLst>
        <pc:picChg chg="add">
          <ac:chgData name="S-Ramakanth Rayanchi" userId="8e2cb8d5-6cbd-4d94-8a07-ed8d6a829703" providerId="ADAL" clId="{CDD7B1EF-1AFD-48E0-ADB3-FB67AC2BA0B4}" dt="2023-06-21T04:46:37.701" v="184" actId="22"/>
          <ac:picMkLst>
            <pc:docMk/>
            <pc:sldMk cId="811461365" sldId="289"/>
            <ac:picMk id="5" creationId="{C8C79F39-51CB-038F-EB13-227328ED09A2}"/>
          </ac:picMkLst>
        </pc:picChg>
      </pc:sldChg>
      <pc:sldChg chg="addSp add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3590778193" sldId="290"/>
        </pc:sldMkLst>
        <pc:picChg chg="add">
          <ac:chgData name="S-Ramakanth Rayanchi" userId="8e2cb8d5-6cbd-4d94-8a07-ed8d6a829703" providerId="ADAL" clId="{CDD7B1EF-1AFD-48E0-ADB3-FB67AC2BA0B4}" dt="2023-06-21T04:47:18.588" v="185" actId="22"/>
          <ac:picMkLst>
            <pc:docMk/>
            <pc:sldMk cId="3590778193" sldId="290"/>
            <ac:picMk id="5" creationId="{546E612F-A164-A93C-085B-EFB56CD5AC20}"/>
          </ac:picMkLst>
        </pc:picChg>
      </pc:sldChg>
      <pc:sldChg chg="addSp add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4192722970" sldId="291"/>
        </pc:sldMkLst>
        <pc:picChg chg="add">
          <ac:chgData name="S-Ramakanth Rayanchi" userId="8e2cb8d5-6cbd-4d94-8a07-ed8d6a829703" providerId="ADAL" clId="{CDD7B1EF-1AFD-48E0-ADB3-FB67AC2BA0B4}" dt="2023-06-21T04:47:36.993" v="186" actId="22"/>
          <ac:picMkLst>
            <pc:docMk/>
            <pc:sldMk cId="4192722970" sldId="291"/>
            <ac:picMk id="5" creationId="{D0E1EF71-298A-BB3B-B06D-2D960DAB9DC6}"/>
          </ac:picMkLst>
        </pc:picChg>
      </pc:sldChg>
      <pc:sldChg chg="addSp add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3854697297" sldId="292"/>
        </pc:sldMkLst>
        <pc:picChg chg="add">
          <ac:chgData name="S-Ramakanth Rayanchi" userId="8e2cb8d5-6cbd-4d94-8a07-ed8d6a829703" providerId="ADAL" clId="{CDD7B1EF-1AFD-48E0-ADB3-FB67AC2BA0B4}" dt="2023-06-21T04:47:48.781" v="187" actId="22"/>
          <ac:picMkLst>
            <pc:docMk/>
            <pc:sldMk cId="3854697297" sldId="292"/>
            <ac:picMk id="5" creationId="{26590E9A-F8E9-5DBF-8EB2-41A5BEA67925}"/>
          </ac:picMkLst>
        </pc:picChg>
      </pc:sldChg>
      <pc:sldChg chg="addSp add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1532873332" sldId="293"/>
        </pc:sldMkLst>
        <pc:picChg chg="add">
          <ac:chgData name="S-Ramakanth Rayanchi" userId="8e2cb8d5-6cbd-4d94-8a07-ed8d6a829703" providerId="ADAL" clId="{CDD7B1EF-1AFD-48E0-ADB3-FB67AC2BA0B4}" dt="2023-06-21T04:48:49.604" v="188" actId="22"/>
          <ac:picMkLst>
            <pc:docMk/>
            <pc:sldMk cId="1532873332" sldId="293"/>
            <ac:picMk id="5" creationId="{895AC919-6F7E-697F-0AC7-BA43C5969049}"/>
          </ac:picMkLst>
        </pc:picChg>
      </pc:sldChg>
      <pc:sldChg chg="addSp add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652762657" sldId="294"/>
        </pc:sldMkLst>
        <pc:picChg chg="add">
          <ac:chgData name="S-Ramakanth Rayanchi" userId="8e2cb8d5-6cbd-4d94-8a07-ed8d6a829703" providerId="ADAL" clId="{CDD7B1EF-1AFD-48E0-ADB3-FB67AC2BA0B4}" dt="2023-06-21T04:49:10.891" v="189" actId="22"/>
          <ac:picMkLst>
            <pc:docMk/>
            <pc:sldMk cId="652762657" sldId="294"/>
            <ac:picMk id="5" creationId="{F030C27F-0482-E491-DAC7-4E64165D0319}"/>
          </ac:picMkLst>
        </pc:picChg>
      </pc:sldChg>
      <pc:sldChg chg="addSp add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1230621121" sldId="295"/>
        </pc:sldMkLst>
        <pc:picChg chg="add">
          <ac:chgData name="S-Ramakanth Rayanchi" userId="8e2cb8d5-6cbd-4d94-8a07-ed8d6a829703" providerId="ADAL" clId="{CDD7B1EF-1AFD-48E0-ADB3-FB67AC2BA0B4}" dt="2023-06-21T04:49:50.103" v="190" actId="22"/>
          <ac:picMkLst>
            <pc:docMk/>
            <pc:sldMk cId="1230621121" sldId="295"/>
            <ac:picMk id="5" creationId="{072767D3-FF9D-41E2-B5E8-268196CE3FBE}"/>
          </ac:picMkLst>
        </pc:picChg>
      </pc:sldChg>
      <pc:sldChg chg="addSp add del mod addCm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4046018763" sldId="296"/>
        </pc:sldMkLst>
        <pc:picChg chg="add">
          <ac:chgData name="S-Ramakanth Rayanchi" userId="8e2cb8d5-6cbd-4d94-8a07-ed8d6a829703" providerId="ADAL" clId="{CDD7B1EF-1AFD-48E0-ADB3-FB67AC2BA0B4}" dt="2023-06-21T04:51:43.171" v="191" actId="22"/>
          <ac:picMkLst>
            <pc:docMk/>
            <pc:sldMk cId="4046018763" sldId="296"/>
            <ac:picMk id="5" creationId="{9B0581AA-A118-9CD0-F318-B75D2C36893B}"/>
          </ac:picMkLst>
        </pc:picChg>
      </pc:sldChg>
      <pc:sldChg chg="addSp add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2974518205" sldId="297"/>
        </pc:sldMkLst>
        <pc:picChg chg="add">
          <ac:chgData name="S-Ramakanth Rayanchi" userId="8e2cb8d5-6cbd-4d94-8a07-ed8d6a829703" providerId="ADAL" clId="{CDD7B1EF-1AFD-48E0-ADB3-FB67AC2BA0B4}" dt="2023-06-21T04:52:35.250" v="193" actId="22"/>
          <ac:picMkLst>
            <pc:docMk/>
            <pc:sldMk cId="2974518205" sldId="297"/>
            <ac:picMk id="5" creationId="{CE623DA7-CDEA-27E1-DCB3-78C286E93172}"/>
          </ac:picMkLst>
        </pc:picChg>
      </pc:sldChg>
      <pc:sldChg chg="addSp modSp add del mod addCm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2078705115" sldId="298"/>
        </pc:sldMkLst>
        <pc:picChg chg="add mod">
          <ac:chgData name="S-Ramakanth Rayanchi" userId="8e2cb8d5-6cbd-4d94-8a07-ed8d6a829703" providerId="ADAL" clId="{CDD7B1EF-1AFD-48E0-ADB3-FB67AC2BA0B4}" dt="2023-06-21T04:55:59.346" v="206" actId="1037"/>
          <ac:picMkLst>
            <pc:docMk/>
            <pc:sldMk cId="2078705115" sldId="298"/>
            <ac:picMk id="5" creationId="{CA797F3C-4E32-98A1-D102-A18E098D9A70}"/>
          </ac:picMkLst>
        </pc:picChg>
      </pc:sldChg>
      <pc:sldChg chg="addSp add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609945958" sldId="299"/>
        </pc:sldMkLst>
        <pc:picChg chg="add">
          <ac:chgData name="S-Ramakanth Rayanchi" userId="8e2cb8d5-6cbd-4d94-8a07-ed8d6a829703" providerId="ADAL" clId="{CDD7B1EF-1AFD-48E0-ADB3-FB67AC2BA0B4}" dt="2023-06-21T04:57:05.202" v="208" actId="22"/>
          <ac:picMkLst>
            <pc:docMk/>
            <pc:sldMk cId="609945958" sldId="299"/>
            <ac:picMk id="5" creationId="{B5D92B00-4D43-F66B-E9C9-489478D99449}"/>
          </ac:picMkLst>
        </pc:picChg>
      </pc:sldChg>
      <pc:sldChg chg="addSp add del mod addCm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365512121" sldId="300"/>
        </pc:sldMkLst>
        <pc:picChg chg="add">
          <ac:chgData name="S-Ramakanth Rayanchi" userId="8e2cb8d5-6cbd-4d94-8a07-ed8d6a829703" providerId="ADAL" clId="{CDD7B1EF-1AFD-48E0-ADB3-FB67AC2BA0B4}" dt="2023-06-21T04:59:57.468" v="210" actId="22"/>
          <ac:picMkLst>
            <pc:docMk/>
            <pc:sldMk cId="365512121" sldId="300"/>
            <ac:picMk id="5" creationId="{97914954-0847-AA4B-478F-41D6E2311C3F}"/>
          </ac:picMkLst>
        </pc:picChg>
      </pc:sldChg>
      <pc:sldChg chg="addSp add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3767716390" sldId="301"/>
        </pc:sldMkLst>
        <pc:picChg chg="add">
          <ac:chgData name="S-Ramakanth Rayanchi" userId="8e2cb8d5-6cbd-4d94-8a07-ed8d6a829703" providerId="ADAL" clId="{CDD7B1EF-1AFD-48E0-ADB3-FB67AC2BA0B4}" dt="2023-06-21T05:28:13.118" v="211" actId="22"/>
          <ac:picMkLst>
            <pc:docMk/>
            <pc:sldMk cId="3767716390" sldId="301"/>
            <ac:picMk id="5" creationId="{9F4EF7CE-D33A-A749-2D5D-024B07AFE160}"/>
          </ac:picMkLst>
        </pc:picChg>
      </pc:sldChg>
      <pc:sldChg chg="addSp add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2192081674" sldId="302"/>
        </pc:sldMkLst>
        <pc:picChg chg="add">
          <ac:chgData name="S-Ramakanth Rayanchi" userId="8e2cb8d5-6cbd-4d94-8a07-ed8d6a829703" providerId="ADAL" clId="{CDD7B1EF-1AFD-48E0-ADB3-FB67AC2BA0B4}" dt="2023-06-21T05:28:21.045" v="212" actId="22"/>
          <ac:picMkLst>
            <pc:docMk/>
            <pc:sldMk cId="2192081674" sldId="302"/>
            <ac:picMk id="5" creationId="{695F6E67-1990-74EB-8819-B8C0B4202249}"/>
          </ac:picMkLst>
        </pc:picChg>
      </pc:sldChg>
      <pc:sldChg chg="addSp add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455655010" sldId="303"/>
        </pc:sldMkLst>
        <pc:picChg chg="add">
          <ac:chgData name="S-Ramakanth Rayanchi" userId="8e2cb8d5-6cbd-4d94-8a07-ed8d6a829703" providerId="ADAL" clId="{CDD7B1EF-1AFD-48E0-ADB3-FB67AC2BA0B4}" dt="2023-06-21T05:28:57.551" v="213" actId="22"/>
          <ac:picMkLst>
            <pc:docMk/>
            <pc:sldMk cId="455655010" sldId="303"/>
            <ac:picMk id="5" creationId="{B810C2BE-7047-DC39-7F70-E66A34AECB76}"/>
          </ac:picMkLst>
        </pc:picChg>
      </pc:sldChg>
      <pc:sldChg chg="addSp add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3750903363" sldId="304"/>
        </pc:sldMkLst>
        <pc:picChg chg="add">
          <ac:chgData name="S-Ramakanth Rayanchi" userId="8e2cb8d5-6cbd-4d94-8a07-ed8d6a829703" providerId="ADAL" clId="{CDD7B1EF-1AFD-48E0-ADB3-FB67AC2BA0B4}" dt="2023-06-21T05:29:05.285" v="214" actId="22"/>
          <ac:picMkLst>
            <pc:docMk/>
            <pc:sldMk cId="3750903363" sldId="304"/>
            <ac:picMk id="5" creationId="{1275FCA5-09DD-4488-10F0-24DB61507107}"/>
          </ac:picMkLst>
        </pc:picChg>
      </pc:sldChg>
      <pc:sldChg chg="addSp add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1774362149" sldId="305"/>
        </pc:sldMkLst>
        <pc:picChg chg="add">
          <ac:chgData name="S-Ramakanth Rayanchi" userId="8e2cb8d5-6cbd-4d94-8a07-ed8d6a829703" providerId="ADAL" clId="{CDD7B1EF-1AFD-48E0-ADB3-FB67AC2BA0B4}" dt="2023-06-21T05:29:20.098" v="215" actId="22"/>
          <ac:picMkLst>
            <pc:docMk/>
            <pc:sldMk cId="1774362149" sldId="305"/>
            <ac:picMk id="5" creationId="{5C6D2A10-9BAB-343E-FDBD-9DB01A9A4589}"/>
          </ac:picMkLst>
        </pc:picChg>
      </pc:sldChg>
      <pc:sldChg chg="addSp new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3226071424" sldId="306"/>
        </pc:sldMkLst>
        <pc:picChg chg="add">
          <ac:chgData name="S-Ramakanth Rayanchi" userId="8e2cb8d5-6cbd-4d94-8a07-ed8d6a829703" providerId="ADAL" clId="{CDD7B1EF-1AFD-48E0-ADB3-FB67AC2BA0B4}" dt="2023-06-21T05:29:41.662" v="217" actId="22"/>
          <ac:picMkLst>
            <pc:docMk/>
            <pc:sldMk cId="3226071424" sldId="306"/>
            <ac:picMk id="5" creationId="{263E8C7E-94AB-785A-8692-2F56E4666577}"/>
          </ac:picMkLst>
        </pc:picChg>
      </pc:sldChg>
      <pc:sldChg chg="addSp new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1155006831" sldId="307"/>
        </pc:sldMkLst>
        <pc:picChg chg="add">
          <ac:chgData name="S-Ramakanth Rayanchi" userId="8e2cb8d5-6cbd-4d94-8a07-ed8d6a829703" providerId="ADAL" clId="{CDD7B1EF-1AFD-48E0-ADB3-FB67AC2BA0B4}" dt="2023-06-21T05:29:49.998" v="219" actId="22"/>
          <ac:picMkLst>
            <pc:docMk/>
            <pc:sldMk cId="1155006831" sldId="307"/>
            <ac:picMk id="5" creationId="{D184CA76-3E7E-5E4B-84DB-567F02DEEC0F}"/>
          </ac:picMkLst>
        </pc:picChg>
      </pc:sldChg>
      <pc:sldChg chg="addSp new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2092054079" sldId="308"/>
        </pc:sldMkLst>
        <pc:picChg chg="add">
          <ac:chgData name="S-Ramakanth Rayanchi" userId="8e2cb8d5-6cbd-4d94-8a07-ed8d6a829703" providerId="ADAL" clId="{CDD7B1EF-1AFD-48E0-ADB3-FB67AC2BA0B4}" dt="2023-06-21T05:30:07.027" v="221" actId="22"/>
          <ac:picMkLst>
            <pc:docMk/>
            <pc:sldMk cId="2092054079" sldId="308"/>
            <ac:picMk id="5" creationId="{6C99268B-9386-6E0A-8886-6142C5E15916}"/>
          </ac:picMkLst>
        </pc:picChg>
      </pc:sldChg>
      <pc:sldChg chg="addSp new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4288867481" sldId="309"/>
        </pc:sldMkLst>
        <pc:picChg chg="add">
          <ac:chgData name="S-Ramakanth Rayanchi" userId="8e2cb8d5-6cbd-4d94-8a07-ed8d6a829703" providerId="ADAL" clId="{CDD7B1EF-1AFD-48E0-ADB3-FB67AC2BA0B4}" dt="2023-06-21T05:30:27.036" v="223" actId="22"/>
          <ac:picMkLst>
            <pc:docMk/>
            <pc:sldMk cId="4288867481" sldId="309"/>
            <ac:picMk id="5" creationId="{8DB3F942-E783-EF74-9958-616545DC28EB}"/>
          </ac:picMkLst>
        </pc:picChg>
      </pc:sldChg>
      <pc:sldChg chg="addSp new del mod">
        <pc:chgData name="S-Ramakanth Rayanchi" userId="8e2cb8d5-6cbd-4d94-8a07-ed8d6a829703" providerId="ADAL" clId="{CDD7B1EF-1AFD-48E0-ADB3-FB67AC2BA0B4}" dt="2023-06-21T05:31:12.317" v="226" actId="47"/>
        <pc:sldMkLst>
          <pc:docMk/>
          <pc:sldMk cId="1454109958" sldId="310"/>
        </pc:sldMkLst>
        <pc:picChg chg="add">
          <ac:chgData name="S-Ramakanth Rayanchi" userId="8e2cb8d5-6cbd-4d94-8a07-ed8d6a829703" providerId="ADAL" clId="{CDD7B1EF-1AFD-48E0-ADB3-FB67AC2BA0B4}" dt="2023-06-21T05:31:03.617" v="225" actId="22"/>
          <ac:picMkLst>
            <pc:docMk/>
            <pc:sldMk cId="1454109958" sldId="310"/>
            <ac:picMk id="5" creationId="{1F2F9B5F-183E-F9BF-D936-AAB41664BB7C}"/>
          </ac:picMkLst>
        </pc:picChg>
      </pc:sldChg>
      <pc:sldChg chg="addSp new del mod addCm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2865509046" sldId="310"/>
        </pc:sldMkLst>
        <pc:picChg chg="add">
          <ac:chgData name="S-Ramakanth Rayanchi" userId="8e2cb8d5-6cbd-4d94-8a07-ed8d6a829703" providerId="ADAL" clId="{CDD7B1EF-1AFD-48E0-ADB3-FB67AC2BA0B4}" dt="2023-06-21T05:32:01.936" v="233" actId="22"/>
          <ac:picMkLst>
            <pc:docMk/>
            <pc:sldMk cId="2865509046" sldId="310"/>
            <ac:picMk id="5" creationId="{D5B96EF6-A5F5-CE50-FEA6-AA462D1C8BC4}"/>
          </ac:picMkLst>
        </pc:picChg>
      </pc:sldChg>
      <pc:sldChg chg="addSp add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827427904" sldId="311"/>
        </pc:sldMkLst>
        <pc:picChg chg="add">
          <ac:chgData name="S-Ramakanth Rayanchi" userId="8e2cb8d5-6cbd-4d94-8a07-ed8d6a829703" providerId="ADAL" clId="{CDD7B1EF-1AFD-48E0-ADB3-FB67AC2BA0B4}" dt="2023-06-21T05:34:03.640" v="236" actId="22"/>
          <ac:picMkLst>
            <pc:docMk/>
            <pc:sldMk cId="827427904" sldId="311"/>
            <ac:picMk id="5" creationId="{8AB0E498-EA70-24DE-47BF-276016ACB27F}"/>
          </ac:picMkLst>
        </pc:picChg>
      </pc:sldChg>
      <pc:sldChg chg="addSp add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541992909" sldId="312"/>
        </pc:sldMkLst>
        <pc:picChg chg="add">
          <ac:chgData name="S-Ramakanth Rayanchi" userId="8e2cb8d5-6cbd-4d94-8a07-ed8d6a829703" providerId="ADAL" clId="{CDD7B1EF-1AFD-48E0-ADB3-FB67AC2BA0B4}" dt="2023-06-21T05:34:19.081" v="237" actId="22"/>
          <ac:picMkLst>
            <pc:docMk/>
            <pc:sldMk cId="541992909" sldId="312"/>
            <ac:picMk id="5" creationId="{69BB5D14-DD72-53F8-E342-26B7C326D79B}"/>
          </ac:picMkLst>
        </pc:picChg>
      </pc:sldChg>
      <pc:sldChg chg="addSp add del mod addCm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190797781" sldId="313"/>
        </pc:sldMkLst>
        <pc:picChg chg="add">
          <ac:chgData name="S-Ramakanth Rayanchi" userId="8e2cb8d5-6cbd-4d94-8a07-ed8d6a829703" providerId="ADAL" clId="{CDD7B1EF-1AFD-48E0-ADB3-FB67AC2BA0B4}" dt="2023-06-21T05:34:49.282" v="238" actId="22"/>
          <ac:picMkLst>
            <pc:docMk/>
            <pc:sldMk cId="190797781" sldId="313"/>
            <ac:picMk id="5" creationId="{2979AEE7-820B-4F1D-6BF3-C1E56B28C11C}"/>
          </ac:picMkLst>
        </pc:picChg>
      </pc:sldChg>
      <pc:sldChg chg="addSp add del mod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4280245245" sldId="314"/>
        </pc:sldMkLst>
        <pc:picChg chg="add">
          <ac:chgData name="S-Ramakanth Rayanchi" userId="8e2cb8d5-6cbd-4d94-8a07-ed8d6a829703" providerId="ADAL" clId="{CDD7B1EF-1AFD-48E0-ADB3-FB67AC2BA0B4}" dt="2023-06-21T05:36:12.031" v="240" actId="22"/>
          <ac:picMkLst>
            <pc:docMk/>
            <pc:sldMk cId="4280245245" sldId="314"/>
            <ac:picMk id="5" creationId="{D33CA1E4-D855-BC7E-FA7B-8052DCC2812F}"/>
          </ac:picMkLst>
        </pc:picChg>
      </pc:sldChg>
      <pc:sldChg chg="addSp delSp modSp add del mod setBg modClrScheme chgLayout">
        <pc:chgData name="S-Ramakanth Rayanchi" userId="8e2cb8d5-6cbd-4d94-8a07-ed8d6a829703" providerId="ADAL" clId="{CDD7B1EF-1AFD-48E0-ADB3-FB67AC2BA0B4}" dt="2023-06-26T09:36:33.032" v="251" actId="47"/>
        <pc:sldMkLst>
          <pc:docMk/>
          <pc:sldMk cId="546360862" sldId="315"/>
        </pc:sldMkLst>
        <pc:spChg chg="mod ord">
          <ac:chgData name="S-Ramakanth Rayanchi" userId="8e2cb8d5-6cbd-4d94-8a07-ed8d6a829703" providerId="ADAL" clId="{CDD7B1EF-1AFD-48E0-ADB3-FB67AC2BA0B4}" dt="2023-06-26T09:29:48.497" v="250" actId="26606"/>
          <ac:spMkLst>
            <pc:docMk/>
            <pc:sldMk cId="546360862" sldId="315"/>
            <ac:spMk id="2" creationId="{E553E97F-646E-9354-FB95-134E6BC268F1}"/>
          </ac:spMkLst>
        </pc:spChg>
        <pc:spChg chg="del mod ord">
          <ac:chgData name="S-Ramakanth Rayanchi" userId="8e2cb8d5-6cbd-4d94-8a07-ed8d6a829703" providerId="ADAL" clId="{CDD7B1EF-1AFD-48E0-ADB3-FB67AC2BA0B4}" dt="2023-06-26T09:29:37.748" v="247" actId="700"/>
          <ac:spMkLst>
            <pc:docMk/>
            <pc:sldMk cId="546360862" sldId="315"/>
            <ac:spMk id="3" creationId="{C10AF569-0EE8-F6AC-C4A2-8DE1AEA782BF}"/>
          </ac:spMkLst>
        </pc:spChg>
        <pc:spChg chg="add mod ord">
          <ac:chgData name="S-Ramakanth Rayanchi" userId="8e2cb8d5-6cbd-4d94-8a07-ed8d6a829703" providerId="ADAL" clId="{CDD7B1EF-1AFD-48E0-ADB3-FB67AC2BA0B4}" dt="2023-06-26T09:29:48.497" v="250" actId="26606"/>
          <ac:spMkLst>
            <pc:docMk/>
            <pc:sldMk cId="546360862" sldId="315"/>
            <ac:spMk id="4" creationId="{70E01AD0-0250-8D1D-4278-E4E3ED52C7F9}"/>
          </ac:spMkLst>
        </pc:spChg>
        <pc:spChg chg="add del">
          <ac:chgData name="S-Ramakanth Rayanchi" userId="8e2cb8d5-6cbd-4d94-8a07-ed8d6a829703" providerId="ADAL" clId="{CDD7B1EF-1AFD-48E0-ADB3-FB67AC2BA0B4}" dt="2023-06-26T09:29:48.476" v="249" actId="26606"/>
          <ac:spMkLst>
            <pc:docMk/>
            <pc:sldMk cId="546360862" sldId="315"/>
            <ac:spMk id="23" creationId="{5A7802B6-FF37-40CF-A7E2-6F2A0D9A91EF}"/>
          </ac:spMkLst>
        </pc:spChg>
        <pc:spChg chg="add">
          <ac:chgData name="S-Ramakanth Rayanchi" userId="8e2cb8d5-6cbd-4d94-8a07-ed8d6a829703" providerId="ADAL" clId="{CDD7B1EF-1AFD-48E0-ADB3-FB67AC2BA0B4}" dt="2023-06-26T09:29:48.497" v="250" actId="26606"/>
          <ac:spMkLst>
            <pc:docMk/>
            <pc:sldMk cId="546360862" sldId="315"/>
            <ac:spMk id="26" creationId="{5A7802B6-FF37-40CF-A7E2-6F2A0D9A91EF}"/>
          </ac:spMkLst>
        </pc:spChg>
        <pc:grpChg chg="add del">
          <ac:chgData name="S-Ramakanth Rayanchi" userId="8e2cb8d5-6cbd-4d94-8a07-ed8d6a829703" providerId="ADAL" clId="{CDD7B1EF-1AFD-48E0-ADB3-FB67AC2BA0B4}" dt="2023-06-26T09:29:48.476" v="249" actId="26606"/>
          <ac:grpSpMkLst>
            <pc:docMk/>
            <pc:sldMk cId="546360862" sldId="315"/>
            <ac:grpSpMk id="11" creationId="{B4DE830A-B531-4A3B-96F6-0ECE88B08555}"/>
          </ac:grpSpMkLst>
        </pc:grpChg>
        <pc:grpChg chg="add">
          <ac:chgData name="S-Ramakanth Rayanchi" userId="8e2cb8d5-6cbd-4d94-8a07-ed8d6a829703" providerId="ADAL" clId="{CDD7B1EF-1AFD-48E0-ADB3-FB67AC2BA0B4}" dt="2023-06-26T09:29:48.497" v="250" actId="26606"/>
          <ac:grpSpMkLst>
            <pc:docMk/>
            <pc:sldMk cId="546360862" sldId="315"/>
            <ac:grpSpMk id="25" creationId="{B4DE830A-B531-4A3B-96F6-0ECE88B08555}"/>
          </ac:grpSpMkLst>
        </pc:grpChg>
        <pc:picChg chg="add del">
          <ac:chgData name="S-Ramakanth Rayanchi" userId="8e2cb8d5-6cbd-4d94-8a07-ed8d6a829703" providerId="ADAL" clId="{CDD7B1EF-1AFD-48E0-ADB3-FB67AC2BA0B4}" dt="2023-06-26T09:29:48.476" v="249" actId="26606"/>
          <ac:picMkLst>
            <pc:docMk/>
            <pc:sldMk cId="546360862" sldId="315"/>
            <ac:picMk id="8" creationId="{81549E7C-3CDC-B2F7-219E-A1416E349912}"/>
          </ac:picMkLst>
        </pc:picChg>
        <pc:picChg chg="add">
          <ac:chgData name="S-Ramakanth Rayanchi" userId="8e2cb8d5-6cbd-4d94-8a07-ed8d6a829703" providerId="ADAL" clId="{CDD7B1EF-1AFD-48E0-ADB3-FB67AC2BA0B4}" dt="2023-06-26T09:29:48.497" v="250" actId="26606"/>
          <ac:picMkLst>
            <pc:docMk/>
            <pc:sldMk cId="546360862" sldId="315"/>
            <ac:picMk id="27" creationId="{97DC7E93-355C-7B3A-AE69-2CC8F13EDD08}"/>
          </ac:picMkLst>
        </pc:picChg>
      </pc:sldChg>
    </pc:docChg>
  </pc:docChgLst>
</pc:chgInfo>
</file>

<file path=ppt/comments/modernComment_10A_133F439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764431-3FBD-4F0B-AC7F-8352AB2AF4BD}" authorId="{3A267616-6A91-1C36-6AD2-1DAA66770CE2}" created="2023-06-19T11:59:43.74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2913177" sldId="266"/>
      <ac:picMk id="5" creationId="{93AB7F64-6E4A-64C5-410E-76F21FFDE49B}"/>
    </ac:deMkLst>
    <p188:txBody>
      <a:bodyPr/>
      <a:lstStyle/>
      <a:p>
        <a:r>
          <a:rPr lang="en-IN"/>
          <a:t>Generally when we describe this NN. We say 1 neuron b/c there is only 1 Output Neuron. Input neurons are not talked about.</a:t>
        </a:r>
      </a:p>
    </p188:txBody>
  </p188:cm>
  <p188:cm id="{D93C00AF-43AA-4097-B3AD-2FDDD3547A33}" authorId="{3A267616-6A91-1C36-6AD2-1DAA66770CE2}" created="2023-06-19T12:00:57.457">
    <pc:sldMkLst xmlns:pc="http://schemas.microsoft.com/office/powerpoint/2013/main/command">
      <pc:docMk/>
      <pc:sldMk cId="322913177" sldId="266"/>
    </pc:sldMkLst>
    <p188:txBody>
      <a:bodyPr/>
      <a:lstStyle/>
      <a:p>
        <a:r>
          <a:rPr lang="en-IN"/>
          <a:t>Also Logistic Regression can be considered as a NN with a single neuron.</a:t>
        </a:r>
      </a:p>
    </p188:txBody>
  </p188:cm>
</p188:cmLst>
</file>

<file path=ppt/comments/modernComment_10C_DE3BB2F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353CBF8-751D-4819-8B00-3D611E3F46E4}" authorId="{3A267616-6A91-1C36-6AD2-1DAA66770CE2}" created="2023-06-19T12:02:36.23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28454397" sldId="268"/>
      <ac:picMk id="5" creationId="{7D67226D-EAC3-0CE5-8F7D-B8B3FDAED04A}"/>
    </ac:deMkLst>
    <p188:txBody>
      <a:bodyPr/>
      <a:lstStyle/>
      <a:p>
        <a:r>
          <a:rPr lang="en-IN"/>
          <a:t>Value going from Left to right is called "Forward Pass"</a:t>
        </a:r>
      </a:p>
    </p188:txBody>
  </p188:cm>
</p188:cmLst>
</file>

<file path=ppt/comments/modernComment_10D_D12F50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34125A4-DF70-4449-A61C-A2E7C7840028}" authorId="{3A267616-6A91-1C36-6AD2-1DAA66770CE2}" created="2023-06-19T12:03:34.15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09538920" sldId="269"/>
      <ac:picMk id="5" creationId="{1A25C626-2163-8370-3648-C0754710AE0D}"/>
    </ac:deMkLst>
    <p188:txBody>
      <a:bodyPr/>
      <a:lstStyle/>
      <a:p>
        <a:r>
          <a:rPr lang="en-IN"/>
          <a:t>We use LogLoss </a:t>
        </a:r>
      </a:p>
    </p188:txBody>
  </p188:cm>
</p188:cmLst>
</file>

<file path=ppt/comments/modernComment_111_487726C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68BBCC3-918C-45F5-B2BD-99AC018ED3DE}" authorId="{3A267616-6A91-1C36-6AD2-1DAA66770CE2}" created="2023-06-19T12:05:04.91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215768269" sldId="273"/>
      <ac:picMk id="5" creationId="{CD410F20-2A75-1F3B-CF2B-C17302CE384F}"/>
    </ac:deMkLst>
    <p188:txBody>
      <a:bodyPr/>
      <a:lstStyle/>
      <a:p>
        <a:r>
          <a:rPr lang="en-IN"/>
          <a:t>Going through all the samples from 1 to 13 is one epoch </a:t>
        </a:r>
      </a:p>
    </p188:txBody>
  </p188:cm>
</p188:cmLst>
</file>

<file path=ppt/comments/modernComment_112_25530D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AD2A8AE-F1EA-449D-88C0-F4549BA148F5}" authorId="{3A267616-6A91-1C36-6AD2-1DAA66770CE2}" created="2023-06-19T12:09:59.14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26200028" sldId="274"/>
      <ac:picMk id="5" creationId="{E275273E-F8D2-3714-399C-E7F902239C8A}"/>
    </ac:deMkLst>
    <p188:txBody>
      <a:bodyPr/>
      <a:lstStyle/>
      <a:p>
        <a:r>
          <a:rPr lang="en-IN"/>
          <a:t>After each epoch, the weights needs to be adjusted such that they give better log loss in the next epoch.
d/dw1 - Derivate of loss wrt w1. 
Generally, learning rate = 0.01 is used so that weights do not change drastically.</a:t>
        </a:r>
      </a:p>
    </p188:txBody>
  </p188:cm>
</p188:cmLst>
</file>

<file path=ppt/comments/modernComment_117_8AF111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3DA4CCC-9B0C-429A-B28A-92442A93978D}" authorId="{3A267616-6A91-1C36-6AD2-1DAA66770CE2}" created="2023-06-19T12:14:51.76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31054370" sldId="279"/>
      <ac:picMk id="5" creationId="{F4F6E3AF-0B4C-FDE0-FAD9-67DADB0C7098}"/>
    </ac:deMkLst>
    <p188:txBody>
      <a:bodyPr/>
      <a:lstStyle/>
      <a:p>
        <a:r>
          <a:rPr lang="en-IN"/>
          <a:t>In this, we are using batch gradient descent. We will through others and differences in the coming videos.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49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44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7685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379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0952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2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988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230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31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31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38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79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074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170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575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88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495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10A_133F439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0C_DE3BB2FD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0D_D12F506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111_487726CD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112_25530DDC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117_8AF111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C54AA3-B185-35AE-D855-EFFD642A44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7582" r="-1" b="-1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CC8D02-BBBC-C4A9-8435-A8A37B960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6" y="1678666"/>
            <a:ext cx="5123515" cy="23690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Deep Learning Lesson 12- Gradient Descent-Neural Network</a:t>
            </a:r>
            <a:endParaRPr lang="en-IN" sz="4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953EB-F8F1-F43B-6996-3936032D5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5113217" cy="1096901"/>
          </a:xfrm>
        </p:spPr>
        <p:txBody>
          <a:bodyPr>
            <a:normAutofit/>
          </a:bodyPr>
          <a:lstStyle/>
          <a:p>
            <a:endParaRPr lang="en-IN" sz="16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543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3FA44-40FA-5E19-C030-5E8AC4C89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17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B7F64-6E4A-64C5-410E-76F21FFDE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31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C2941-5D20-05EE-FAC5-9F77B561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6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7226D-EAC3-0CE5-8F7D-B8B3FDAED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543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25C626-2163-8370-3648-C0754710A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389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CD348E-8606-9DFB-EE2C-1BC93E422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95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DE502-148D-365A-01EB-97E65E41D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91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7D037-ADDC-0306-F379-B4229D6A4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60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10F20-2A75-1F3B-CF2B-C17302CE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682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5273E-F8D2-3714-399C-E7F902239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000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64A74-CB2D-A7E1-7DA2-A26E7F75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31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23AD3-10F4-A69E-9557-0D20AB9EC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80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A525CD-68EE-8228-22D6-9C1CCFB9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9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68C6E-8701-EA96-AFDA-F9650F121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7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B79C0-EE64-638A-3C5C-800ADF6F6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79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6E3AF-0B4C-FDE0-FAD9-67DADB0C7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543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96F3B-DB8E-74B9-BA5C-F82C13DE4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36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CFB531-5078-547F-55B8-D30AE8168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38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FCACC-7B75-C564-4EB3-5115B171A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85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86F03-64F0-0193-BCD7-AA0F8CDB2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19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EDD1B-6B23-DE68-08B4-4D98BC0A4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31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A9060-3DB7-E26D-59E8-762EE5FC7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4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8294A-F95D-FA62-4EA7-0FBA32C82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82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E737E-69C4-3566-FB27-028D1EACE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2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8D1B8-DC3F-A7B5-400F-2104EC02F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47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5601B-E71C-4959-B41B-D8CD288C6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59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C97B3-C729-4E1B-7EF7-22F3F0A42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6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CDAA9-FE33-6F32-0E88-9CA5DD1D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6641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7</Words>
  <Application>Microsoft Office PowerPoint</Application>
  <PresentationFormat>Widescreen</PresentationFormat>
  <Paragraphs>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Trebuchet MS</vt:lpstr>
      <vt:lpstr>Wingdings 3</vt:lpstr>
      <vt:lpstr>Facet</vt:lpstr>
      <vt:lpstr>Deep Learning Lesson 12- Gradient Descent-Neural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S-Ramakanth Rayanchi</dc:creator>
  <cp:lastModifiedBy>S-Ramakanth Rayanchi</cp:lastModifiedBy>
  <cp:revision>1</cp:revision>
  <dcterms:created xsi:type="dcterms:W3CDTF">2023-06-19T11:47:00Z</dcterms:created>
  <dcterms:modified xsi:type="dcterms:W3CDTF">2023-06-26T09:36:36Z</dcterms:modified>
</cp:coreProperties>
</file>